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06002" y="1003968"/>
            <a:ext cx="1027599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4635" y="4177311"/>
            <a:ext cx="15418729" cy="583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nauki.sakha.gov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08" y="106680"/>
              <a:ext cx="8110727" cy="62605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image-10-12-21-11-42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89" y="571500"/>
            <a:ext cx="6544741" cy="86868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2)\image-10-12-21-11-42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711200"/>
            <a:ext cx="5867400" cy="957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2)\image-10-12-21-11-42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300"/>
            <a:ext cx="6743700" cy="9032323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2)\image-10-12-21-11-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90500"/>
            <a:ext cx="6972300" cy="9414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58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6354" y="987425"/>
            <a:ext cx="9790430" cy="2124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8250"/>
              </a:lnSpc>
              <a:spcBef>
                <a:spcPts val="229"/>
              </a:spcBef>
            </a:pPr>
            <a:r>
              <a:rPr sz="6900" spc="755" dirty="0">
                <a:solidFill>
                  <a:srgbClr val="EBB8A8"/>
                </a:solidFill>
              </a:rPr>
              <a:t>М</a:t>
            </a:r>
            <a:r>
              <a:rPr sz="6900" spc="330" dirty="0">
                <a:solidFill>
                  <a:srgbClr val="EBB8A8"/>
                </a:solidFill>
              </a:rPr>
              <a:t>а</a:t>
            </a:r>
            <a:r>
              <a:rPr sz="6900" spc="-295" dirty="0">
                <a:solidFill>
                  <a:srgbClr val="EBB8A8"/>
                </a:solidFill>
              </a:rPr>
              <a:t>сс</a:t>
            </a:r>
            <a:r>
              <a:rPr sz="6900" spc="55" dirty="0">
                <a:solidFill>
                  <a:srgbClr val="EBB8A8"/>
                </a:solidFill>
              </a:rPr>
              <a:t>о</a:t>
            </a:r>
            <a:r>
              <a:rPr sz="6900" spc="95" dirty="0">
                <a:solidFill>
                  <a:srgbClr val="EBB8A8"/>
                </a:solidFill>
              </a:rPr>
              <a:t>в</a:t>
            </a:r>
            <a:r>
              <a:rPr sz="6900" spc="-30" dirty="0">
                <a:solidFill>
                  <a:srgbClr val="EBB8A8"/>
                </a:solidFill>
              </a:rPr>
              <a:t>ы</a:t>
            </a:r>
            <a:r>
              <a:rPr sz="6900" spc="240" dirty="0">
                <a:solidFill>
                  <a:srgbClr val="EBB8A8"/>
                </a:solidFill>
              </a:rPr>
              <a:t>е</a:t>
            </a:r>
            <a:r>
              <a:rPr sz="6900" spc="-580" dirty="0">
                <a:solidFill>
                  <a:srgbClr val="EBB8A8"/>
                </a:solidFill>
              </a:rPr>
              <a:t> </a:t>
            </a:r>
            <a:r>
              <a:rPr sz="6900" spc="-295" dirty="0">
                <a:solidFill>
                  <a:srgbClr val="EBB8A8"/>
                </a:solidFill>
              </a:rPr>
              <a:t>с</a:t>
            </a:r>
            <a:r>
              <a:rPr sz="6900" spc="55" dirty="0">
                <a:solidFill>
                  <a:srgbClr val="EBB8A8"/>
                </a:solidFill>
              </a:rPr>
              <a:t>о</a:t>
            </a:r>
            <a:r>
              <a:rPr sz="6900" spc="505" dirty="0">
                <a:solidFill>
                  <a:srgbClr val="EBB8A8"/>
                </a:solidFill>
              </a:rPr>
              <a:t>ц</a:t>
            </a:r>
            <a:r>
              <a:rPr sz="6900" spc="725" dirty="0">
                <a:solidFill>
                  <a:srgbClr val="EBB8A8"/>
                </a:solidFill>
              </a:rPr>
              <a:t>и</a:t>
            </a:r>
            <a:r>
              <a:rPr sz="6900" spc="330" dirty="0">
                <a:solidFill>
                  <a:srgbClr val="EBB8A8"/>
                </a:solidFill>
              </a:rPr>
              <a:t>а</a:t>
            </a:r>
            <a:r>
              <a:rPr sz="6900" spc="65" dirty="0">
                <a:solidFill>
                  <a:srgbClr val="EBB8A8"/>
                </a:solidFill>
              </a:rPr>
              <a:t>л</a:t>
            </a:r>
            <a:r>
              <a:rPr sz="6900" spc="-10" dirty="0">
                <a:solidFill>
                  <a:srgbClr val="EBB8A8"/>
                </a:solidFill>
              </a:rPr>
              <a:t>ь</a:t>
            </a:r>
            <a:r>
              <a:rPr sz="6900" spc="400" dirty="0">
                <a:solidFill>
                  <a:srgbClr val="EBB8A8"/>
                </a:solidFill>
              </a:rPr>
              <a:t>н</a:t>
            </a:r>
            <a:r>
              <a:rPr sz="6900" spc="35" dirty="0">
                <a:solidFill>
                  <a:srgbClr val="EBB8A8"/>
                </a:solidFill>
              </a:rPr>
              <a:t>о  </a:t>
            </a:r>
            <a:r>
              <a:rPr sz="6900" spc="395" dirty="0">
                <a:solidFill>
                  <a:srgbClr val="EBB8A8"/>
                </a:solidFill>
              </a:rPr>
              <a:t>з</a:t>
            </a:r>
            <a:r>
              <a:rPr sz="6900" spc="400" dirty="0">
                <a:solidFill>
                  <a:srgbClr val="EBB8A8"/>
                </a:solidFill>
              </a:rPr>
              <a:t>н</a:t>
            </a:r>
            <a:r>
              <a:rPr sz="6900" spc="330" dirty="0">
                <a:solidFill>
                  <a:srgbClr val="EBB8A8"/>
                </a:solidFill>
              </a:rPr>
              <a:t>а</a:t>
            </a:r>
            <a:r>
              <a:rPr sz="6900" spc="520" dirty="0">
                <a:solidFill>
                  <a:srgbClr val="EBB8A8"/>
                </a:solidFill>
              </a:rPr>
              <a:t>ч</a:t>
            </a:r>
            <a:r>
              <a:rPr sz="6900" spc="725" dirty="0">
                <a:solidFill>
                  <a:srgbClr val="EBB8A8"/>
                </a:solidFill>
              </a:rPr>
              <a:t>и</a:t>
            </a:r>
            <a:r>
              <a:rPr sz="6900" spc="715" dirty="0">
                <a:solidFill>
                  <a:srgbClr val="EBB8A8"/>
                </a:solidFill>
              </a:rPr>
              <a:t>м</a:t>
            </a:r>
            <a:r>
              <a:rPr sz="6900" spc="-30" dirty="0">
                <a:solidFill>
                  <a:srgbClr val="EBB8A8"/>
                </a:solidFill>
              </a:rPr>
              <a:t>ы</a:t>
            </a:r>
            <a:r>
              <a:rPr sz="6900" spc="240" dirty="0">
                <a:solidFill>
                  <a:srgbClr val="EBB8A8"/>
                </a:solidFill>
              </a:rPr>
              <a:t>е</a:t>
            </a:r>
            <a:r>
              <a:rPr sz="6900" spc="-580" dirty="0">
                <a:solidFill>
                  <a:srgbClr val="EBB8A8"/>
                </a:solidFill>
              </a:rPr>
              <a:t> </a:t>
            </a:r>
            <a:r>
              <a:rPr sz="6900" spc="85" dirty="0">
                <a:solidFill>
                  <a:srgbClr val="EBB8A8"/>
                </a:solidFill>
              </a:rPr>
              <a:t>у</a:t>
            </a:r>
            <a:r>
              <a:rPr sz="6900" spc="-295" dirty="0">
                <a:solidFill>
                  <a:srgbClr val="EBB8A8"/>
                </a:solidFill>
              </a:rPr>
              <a:t>с</a:t>
            </a:r>
            <a:r>
              <a:rPr sz="6900" spc="65" dirty="0">
                <a:solidFill>
                  <a:srgbClr val="EBB8A8"/>
                </a:solidFill>
              </a:rPr>
              <a:t>л</a:t>
            </a:r>
            <a:r>
              <a:rPr sz="6900" spc="85" dirty="0">
                <a:solidFill>
                  <a:srgbClr val="EBB8A8"/>
                </a:solidFill>
              </a:rPr>
              <a:t>у</a:t>
            </a:r>
            <a:r>
              <a:rPr sz="6900" spc="420" dirty="0">
                <a:solidFill>
                  <a:srgbClr val="EBB8A8"/>
                </a:solidFill>
              </a:rPr>
              <a:t>г</a:t>
            </a:r>
            <a:r>
              <a:rPr sz="6900" spc="725" dirty="0">
                <a:solidFill>
                  <a:srgbClr val="EBB8A8"/>
                </a:solidFill>
              </a:rPr>
              <a:t>и</a:t>
            </a:r>
            <a:endParaRPr sz="6900"/>
          </a:p>
        </p:txBody>
      </p:sp>
      <p:sp>
        <p:nvSpPr>
          <p:cNvPr id="4" name="object 4"/>
          <p:cNvSpPr txBox="1"/>
          <p:nvPr/>
        </p:nvSpPr>
        <p:spPr>
          <a:xfrm>
            <a:off x="1671303" y="3966659"/>
            <a:ext cx="11934825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6670" indent="-342900">
              <a:lnSpc>
                <a:spcPct val="133300"/>
              </a:lnSpc>
              <a:spcBef>
                <a:spcPts val="100"/>
              </a:spcBef>
              <a:buSzPct val="81666"/>
              <a:buFont typeface="Microsoft JhengHei UI"/>
              <a:buAutoNum type="arabicPeriod"/>
              <a:tabLst>
                <a:tab pos="355600" algn="l"/>
                <a:tab pos="1640839" algn="l"/>
              </a:tabLst>
            </a:pP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Указ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Президента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РФ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от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320" dirty="0">
                <a:solidFill>
                  <a:srgbClr val="FFFFFF"/>
                </a:solidFill>
                <a:latin typeface="Microsoft JhengHei UI"/>
                <a:cs typeface="Microsoft JhengHei UI"/>
              </a:rPr>
              <a:t>21</a:t>
            </a:r>
            <a:r>
              <a:rPr sz="2450" spc="40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июля</a:t>
            </a:r>
            <a:r>
              <a:rPr sz="30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215" dirty="0">
                <a:solidFill>
                  <a:srgbClr val="FFFFFF"/>
                </a:solidFill>
                <a:latin typeface="Microsoft JhengHei UI"/>
                <a:cs typeface="Microsoft JhengHei UI"/>
              </a:rPr>
              <a:t>2020</a:t>
            </a:r>
            <a:r>
              <a:rPr sz="3000" spc="21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275" dirty="0">
                <a:solidFill>
                  <a:srgbClr val="FFFFFF"/>
                </a:solidFill>
                <a:latin typeface="Lucida Sans Unicode"/>
                <a:cs typeface="Lucida Sans Unicode"/>
              </a:rPr>
              <a:t>№</a:t>
            </a:r>
            <a:r>
              <a:rPr sz="2450" spc="275" dirty="0">
                <a:solidFill>
                  <a:srgbClr val="FFFFFF"/>
                </a:solidFill>
                <a:latin typeface="Microsoft JhengHei UI"/>
                <a:cs typeface="Microsoft JhengHei UI"/>
              </a:rPr>
              <a:t>474</a:t>
            </a:r>
            <a:r>
              <a:rPr sz="2450" spc="40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2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"</a:t>
            </a: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национальных </a:t>
            </a:r>
            <a:r>
              <a:rPr sz="3000" spc="-9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целях </a:t>
            </a:r>
            <a:r>
              <a:rPr sz="3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развития 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Российской </a:t>
            </a:r>
            <a:r>
              <a:rPr sz="3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Федерации 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на 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период 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до </a:t>
            </a:r>
            <a:r>
              <a:rPr sz="2450" spc="320" dirty="0">
                <a:solidFill>
                  <a:srgbClr val="FFFFFF"/>
                </a:solidFill>
                <a:latin typeface="Microsoft JhengHei UI"/>
                <a:cs typeface="Microsoft JhengHei UI"/>
              </a:rPr>
              <a:t>2030 </a:t>
            </a:r>
            <a:r>
              <a:rPr sz="2450" spc="325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года</a:t>
            </a:r>
            <a:r>
              <a:rPr sz="27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"</a:t>
            </a:r>
            <a:r>
              <a:rPr sz="2450" spc="-55" dirty="0">
                <a:solidFill>
                  <a:srgbClr val="FFFFFF"/>
                </a:solidFill>
                <a:latin typeface="Microsoft JhengHei UI"/>
                <a:cs typeface="Microsoft JhengHei UI"/>
              </a:rPr>
              <a:t>.</a:t>
            </a:r>
            <a:r>
              <a:rPr sz="2450" spc="35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Цифровая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трансформация</a:t>
            </a:r>
            <a:r>
              <a:rPr sz="2450" spc="-15" dirty="0">
                <a:solidFill>
                  <a:srgbClr val="FFFFFF"/>
                </a:solidFill>
                <a:latin typeface="Microsoft JhengHei UI"/>
                <a:cs typeface="Microsoft JhengHei UI"/>
              </a:rPr>
              <a:t>:</a:t>
            </a:r>
            <a:r>
              <a:rPr sz="2450" spc="40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увеличение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доли</a:t>
            </a:r>
            <a:r>
              <a:rPr sz="30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значимых </a:t>
            </a:r>
            <a:r>
              <a:rPr sz="3000" spc="-9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услуг	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до</a:t>
            </a:r>
            <a:r>
              <a:rPr sz="3000" spc="-3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135" dirty="0">
                <a:solidFill>
                  <a:srgbClr val="FFFFFF"/>
                </a:solidFill>
                <a:latin typeface="Microsoft JhengHei UI"/>
                <a:cs typeface="Microsoft JhengHei UI"/>
              </a:rPr>
              <a:t>95</a:t>
            </a:r>
            <a:r>
              <a:rPr sz="2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2450" spc="135" dirty="0">
                <a:solidFill>
                  <a:srgbClr val="FFFFFF"/>
                </a:solidFill>
                <a:latin typeface="Microsoft JhengHei UI"/>
                <a:cs typeface="Microsoft JhengHei UI"/>
              </a:rPr>
              <a:t>.</a:t>
            </a:r>
            <a:endParaRPr sz="2450">
              <a:latin typeface="Microsoft JhengHei UI"/>
              <a:cs typeface="Microsoft JhengHei UI"/>
            </a:endParaRPr>
          </a:p>
          <a:p>
            <a:pPr marL="354965" marR="5080" indent="-342900">
              <a:lnSpc>
                <a:spcPct val="133300"/>
              </a:lnSpc>
              <a:buClr>
                <a:srgbClr val="FFFFFF"/>
              </a:buClr>
              <a:buSzPct val="81666"/>
              <a:buFont typeface="Microsoft JhengHei UI"/>
              <a:buAutoNum type="arabicPeriod"/>
              <a:tabLst>
                <a:tab pos="438150" algn="l"/>
                <a:tab pos="3954779" algn="l"/>
              </a:tabLst>
            </a:pPr>
            <a:r>
              <a:rPr dirty="0"/>
              <a:t>	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Поручение</a:t>
            </a:r>
            <a:r>
              <a:rPr sz="30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Президента</a:t>
            </a:r>
            <a:r>
              <a:rPr sz="30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Российской</a:t>
            </a:r>
            <a:r>
              <a:rPr sz="30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Федерации</a:t>
            </a:r>
            <a:r>
              <a:rPr sz="30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от</a:t>
            </a:r>
            <a:r>
              <a:rPr sz="30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320" dirty="0">
                <a:solidFill>
                  <a:srgbClr val="FFFFFF"/>
                </a:solidFill>
                <a:latin typeface="Microsoft JhengHei UI"/>
                <a:cs typeface="Microsoft JhengHei UI"/>
              </a:rPr>
              <a:t>12</a:t>
            </a:r>
            <a:r>
              <a:rPr sz="2450" spc="45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октября </a:t>
            </a:r>
            <a:r>
              <a:rPr sz="3000" spc="-9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320" dirty="0">
                <a:solidFill>
                  <a:srgbClr val="FFFFFF"/>
                </a:solidFill>
                <a:latin typeface="Microsoft JhengHei UI"/>
                <a:cs typeface="Microsoft JhengHei UI"/>
              </a:rPr>
              <a:t>2020</a:t>
            </a:r>
            <a:r>
              <a:rPr sz="30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450" spc="95" dirty="0">
                <a:solidFill>
                  <a:srgbClr val="FFFFFF"/>
                </a:solidFill>
                <a:latin typeface="Microsoft JhengHei UI"/>
                <a:cs typeface="Microsoft JhengHei UI"/>
              </a:rPr>
              <a:t>.</a:t>
            </a:r>
            <a:r>
              <a:rPr sz="2450" spc="35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№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7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450" spc="320" dirty="0">
                <a:solidFill>
                  <a:srgbClr val="FFFFFF"/>
                </a:solidFill>
                <a:latin typeface="Microsoft JhengHei UI"/>
                <a:cs typeface="Microsoft JhengHei UI"/>
              </a:rPr>
              <a:t>1648</a:t>
            </a:r>
            <a:r>
              <a:rPr sz="2450" spc="95" dirty="0">
                <a:solidFill>
                  <a:srgbClr val="FFFFFF"/>
                </a:solidFill>
                <a:latin typeface="Microsoft JhengHei UI"/>
                <a:cs typeface="Microsoft JhengHei UI"/>
              </a:rPr>
              <a:t>.</a:t>
            </a:r>
            <a:r>
              <a:rPr sz="2450" dirty="0">
                <a:solidFill>
                  <a:srgbClr val="FFFFFF"/>
                </a:solidFill>
                <a:latin typeface="Microsoft JhengHei UI"/>
                <a:cs typeface="Microsoft JhengHei UI"/>
              </a:rPr>
              <a:t>	</a:t>
            </a:r>
            <a:r>
              <a:rPr sz="3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320" dirty="0">
                <a:solidFill>
                  <a:srgbClr val="FFFFFF"/>
                </a:solidFill>
                <a:latin typeface="Microsoft JhengHei UI"/>
                <a:cs typeface="Microsoft JhengHei UI"/>
              </a:rPr>
              <a:t>1</a:t>
            </a:r>
            <a:r>
              <a:rPr sz="2450" spc="35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320" dirty="0">
                <a:solidFill>
                  <a:srgbClr val="FFFFFF"/>
                </a:solidFill>
                <a:latin typeface="Microsoft JhengHei UI"/>
                <a:cs typeface="Microsoft JhengHei UI"/>
              </a:rPr>
              <a:t>2023</a:t>
            </a:r>
            <a:r>
              <a:rPr sz="30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450" spc="95" dirty="0">
                <a:solidFill>
                  <a:srgbClr val="FFFFFF"/>
                </a:solidFill>
                <a:latin typeface="Microsoft JhengHei UI"/>
                <a:cs typeface="Microsoft JhengHei UI"/>
              </a:rPr>
              <a:t>.</a:t>
            </a:r>
            <a:r>
              <a:rPr sz="2450" spc="35" dirty="0">
                <a:solidFill>
                  <a:srgbClr val="FFFFFF"/>
                </a:solidFill>
                <a:latin typeface="Microsoft JhengHei UI"/>
                <a:cs typeface="Microsoft JhengHei U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в  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э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й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ф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сс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sz="30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х  </a:t>
            </a:r>
            <a:r>
              <a:rPr sz="30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</a:t>
            </a:r>
            <a:r>
              <a:rPr sz="30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450" spc="95" dirty="0">
                <a:solidFill>
                  <a:srgbClr val="FFFFFF"/>
                </a:solidFill>
                <a:latin typeface="Microsoft JhengHei UI"/>
                <a:cs typeface="Microsoft JhengHei UI"/>
              </a:rPr>
              <a:t>.</a:t>
            </a:r>
            <a:endParaRPr sz="2450">
              <a:latin typeface="Microsoft JhengHei UI"/>
              <a:cs typeface="Microsoft JhengHei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3816" y="3604829"/>
            <a:ext cx="15869285" cy="0"/>
          </a:xfrm>
          <a:custGeom>
            <a:avLst/>
            <a:gdLst/>
            <a:ahLst/>
            <a:cxnLst/>
            <a:rect l="l" t="t" r="r" b="b"/>
            <a:pathLst>
              <a:path w="15869285">
                <a:moveTo>
                  <a:pt x="0" y="0"/>
                </a:moveTo>
                <a:lnTo>
                  <a:pt x="15868786" y="0"/>
                </a:lnTo>
              </a:path>
            </a:pathLst>
          </a:custGeom>
          <a:ln w="9524">
            <a:solidFill>
              <a:srgbClr val="EBB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037175"/>
            <a:ext cx="14145894" cy="14808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59"/>
              </a:spcBef>
            </a:pPr>
            <a:r>
              <a:rPr sz="4800" spc="500" dirty="0"/>
              <a:t>И</a:t>
            </a:r>
            <a:r>
              <a:rPr sz="4800" spc="275" dirty="0"/>
              <a:t>н</a:t>
            </a:r>
            <a:r>
              <a:rPr sz="4800" spc="-295" dirty="0"/>
              <a:t>ф</a:t>
            </a:r>
            <a:r>
              <a:rPr sz="4800" spc="35" dirty="0"/>
              <a:t>о</a:t>
            </a:r>
            <a:r>
              <a:rPr sz="4800" spc="105" dirty="0"/>
              <a:t>р</a:t>
            </a:r>
            <a:r>
              <a:rPr sz="4800" spc="500" dirty="0"/>
              <a:t>м</a:t>
            </a:r>
            <a:r>
              <a:rPr sz="4800" spc="225" dirty="0"/>
              <a:t>а</a:t>
            </a:r>
            <a:r>
              <a:rPr sz="4800" spc="350" dirty="0"/>
              <a:t>ц</a:t>
            </a:r>
            <a:r>
              <a:rPr sz="4800" spc="505" dirty="0"/>
              <a:t>и</a:t>
            </a:r>
            <a:r>
              <a:rPr sz="4800" spc="45" dirty="0"/>
              <a:t>я</a:t>
            </a:r>
            <a:r>
              <a:rPr sz="4800" spc="-405" dirty="0"/>
              <a:t> </a:t>
            </a:r>
            <a:r>
              <a:rPr sz="4800" spc="229" dirty="0"/>
              <a:t>п</a:t>
            </a:r>
            <a:r>
              <a:rPr sz="4800" spc="35" dirty="0"/>
              <a:t>о</a:t>
            </a:r>
            <a:r>
              <a:rPr sz="4800" spc="-405" dirty="0"/>
              <a:t> </a:t>
            </a:r>
            <a:r>
              <a:rPr sz="4800" spc="229" dirty="0"/>
              <a:t>п</a:t>
            </a:r>
            <a:r>
              <a:rPr sz="4800" spc="105" dirty="0"/>
              <a:t>р</a:t>
            </a:r>
            <a:r>
              <a:rPr sz="4800" spc="35" dirty="0"/>
              <a:t>о</a:t>
            </a:r>
            <a:r>
              <a:rPr sz="4800" spc="350" dirty="0"/>
              <a:t>ц</a:t>
            </a:r>
            <a:r>
              <a:rPr sz="4800" spc="165" dirty="0"/>
              <a:t>е</a:t>
            </a:r>
            <a:r>
              <a:rPr sz="4800" spc="140" dirty="0"/>
              <a:t>д</a:t>
            </a:r>
            <a:r>
              <a:rPr sz="4800" spc="60" dirty="0"/>
              <a:t>у</a:t>
            </a:r>
            <a:r>
              <a:rPr sz="4800" spc="105" dirty="0"/>
              <a:t>р</a:t>
            </a:r>
            <a:r>
              <a:rPr sz="4800" spc="165" dirty="0"/>
              <a:t>е</a:t>
            </a:r>
            <a:r>
              <a:rPr sz="4800" spc="-405" dirty="0"/>
              <a:t> </a:t>
            </a:r>
            <a:r>
              <a:rPr sz="4800" spc="229" dirty="0"/>
              <a:t>п</a:t>
            </a:r>
            <a:r>
              <a:rPr sz="4800" spc="105" dirty="0"/>
              <a:t>р</a:t>
            </a:r>
            <a:r>
              <a:rPr sz="4800" spc="165" dirty="0"/>
              <a:t>е</a:t>
            </a:r>
            <a:r>
              <a:rPr sz="4800" spc="140" dirty="0"/>
              <a:t>д</a:t>
            </a:r>
            <a:r>
              <a:rPr sz="4800" spc="35" dirty="0"/>
              <a:t>о</a:t>
            </a:r>
            <a:r>
              <a:rPr sz="4800" spc="-204" dirty="0"/>
              <a:t>с</a:t>
            </a:r>
            <a:r>
              <a:rPr sz="4800" spc="300" dirty="0"/>
              <a:t>т</a:t>
            </a:r>
            <a:r>
              <a:rPr sz="4800" spc="225" dirty="0"/>
              <a:t>а</a:t>
            </a:r>
            <a:r>
              <a:rPr sz="4800" spc="65" dirty="0"/>
              <a:t>в</a:t>
            </a:r>
            <a:r>
              <a:rPr sz="4800" spc="45" dirty="0"/>
              <a:t>л</a:t>
            </a:r>
            <a:r>
              <a:rPr sz="4800" spc="165" dirty="0"/>
              <a:t>е</a:t>
            </a:r>
            <a:r>
              <a:rPr sz="4800" spc="275" dirty="0"/>
              <a:t>н</a:t>
            </a:r>
            <a:r>
              <a:rPr sz="4800" spc="505" dirty="0"/>
              <a:t>и</a:t>
            </a:r>
            <a:r>
              <a:rPr sz="4800" spc="25" dirty="0"/>
              <a:t>я  </a:t>
            </a:r>
            <a:r>
              <a:rPr sz="4800" spc="295" dirty="0"/>
              <a:t>г</a:t>
            </a:r>
            <a:r>
              <a:rPr sz="4800" spc="35" dirty="0"/>
              <a:t>о</a:t>
            </a:r>
            <a:r>
              <a:rPr sz="4800" spc="-204" dirty="0"/>
              <a:t>с</a:t>
            </a:r>
            <a:r>
              <a:rPr sz="4800" spc="60" dirty="0"/>
              <a:t>у</a:t>
            </a:r>
            <a:r>
              <a:rPr sz="4800" spc="140" dirty="0"/>
              <a:t>д</a:t>
            </a:r>
            <a:r>
              <a:rPr sz="4800" spc="225" dirty="0"/>
              <a:t>а</a:t>
            </a:r>
            <a:r>
              <a:rPr sz="4800" spc="105" dirty="0"/>
              <a:t>р</a:t>
            </a:r>
            <a:r>
              <a:rPr sz="4800" spc="-204" dirty="0"/>
              <a:t>с</a:t>
            </a:r>
            <a:r>
              <a:rPr sz="4800" spc="300" dirty="0"/>
              <a:t>т</a:t>
            </a:r>
            <a:r>
              <a:rPr sz="4800" spc="65" dirty="0"/>
              <a:t>в</a:t>
            </a:r>
            <a:r>
              <a:rPr sz="4800" spc="165" dirty="0"/>
              <a:t>е</a:t>
            </a:r>
            <a:r>
              <a:rPr sz="4800" spc="275" dirty="0"/>
              <a:t>нн</a:t>
            </a:r>
            <a:r>
              <a:rPr sz="4800" spc="35" dirty="0"/>
              <a:t>о</a:t>
            </a:r>
            <a:r>
              <a:rPr sz="4800" spc="505" dirty="0"/>
              <a:t>й</a:t>
            </a:r>
            <a:r>
              <a:rPr sz="4800" spc="-405" dirty="0"/>
              <a:t> </a:t>
            </a:r>
            <a:r>
              <a:rPr sz="4800" spc="60" dirty="0"/>
              <a:t>у</a:t>
            </a:r>
            <a:r>
              <a:rPr sz="4800" spc="-204" dirty="0"/>
              <a:t>с</a:t>
            </a:r>
            <a:r>
              <a:rPr sz="4800" spc="45" dirty="0"/>
              <a:t>л</a:t>
            </a:r>
            <a:r>
              <a:rPr sz="4800" spc="60" dirty="0"/>
              <a:t>у</a:t>
            </a:r>
            <a:r>
              <a:rPr sz="4800" spc="295" dirty="0"/>
              <a:t>г</a:t>
            </a:r>
            <a:r>
              <a:rPr sz="4800" spc="505" dirty="0"/>
              <a:t>и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05061" y="4694623"/>
            <a:ext cx="46443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b="1" spc="-229" dirty="0">
                <a:latin typeface="Arial"/>
                <a:cs typeface="Arial"/>
              </a:rPr>
              <a:t>С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265" dirty="0">
                <a:latin typeface="Arial"/>
                <a:cs typeface="Arial"/>
              </a:rPr>
              <a:t>й</a:t>
            </a:r>
            <a:r>
              <a:rPr sz="2600" b="1" spc="160" dirty="0">
                <a:latin typeface="Arial"/>
                <a:cs typeface="Arial"/>
              </a:rPr>
              <a:t>т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280" dirty="0">
                <a:latin typeface="Arial"/>
                <a:cs typeface="Arial"/>
              </a:rPr>
              <a:t>М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155" dirty="0">
                <a:latin typeface="Arial"/>
                <a:cs typeface="Arial"/>
              </a:rPr>
              <a:t>т</a:t>
            </a:r>
            <a:r>
              <a:rPr sz="2600" b="1" spc="85" dirty="0">
                <a:latin typeface="Arial"/>
                <a:cs typeface="Arial"/>
              </a:rPr>
              <a:t>е</a:t>
            </a:r>
            <a:r>
              <a:rPr sz="2600" b="1" spc="50" dirty="0">
                <a:latin typeface="Arial"/>
                <a:cs typeface="Arial"/>
              </a:rPr>
              <a:t>р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155" dirty="0">
                <a:latin typeface="Arial"/>
                <a:cs typeface="Arial"/>
              </a:rPr>
              <a:t>т</a:t>
            </a:r>
            <a:r>
              <a:rPr sz="2600" b="1" spc="30" dirty="0">
                <a:latin typeface="Arial"/>
                <a:cs typeface="Arial"/>
              </a:rPr>
              <a:t>в</a:t>
            </a:r>
            <a:r>
              <a:rPr sz="2600" b="1" spc="80" dirty="0">
                <a:latin typeface="Arial"/>
                <a:cs typeface="Arial"/>
              </a:rPr>
              <a:t>а  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5" dirty="0">
                <a:latin typeface="Arial"/>
                <a:cs typeface="Arial"/>
              </a:rPr>
              <a:t>б</a:t>
            </a:r>
            <a:r>
              <a:rPr sz="2600" b="1" spc="50" dirty="0">
                <a:latin typeface="Arial"/>
                <a:cs typeface="Arial"/>
              </a:rPr>
              <a:t>р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145" dirty="0">
                <a:latin typeface="Arial"/>
                <a:cs typeface="Arial"/>
              </a:rPr>
              <a:t>з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30" dirty="0">
                <a:latin typeface="Arial"/>
                <a:cs typeface="Arial"/>
              </a:rPr>
              <a:t>в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20" dirty="0">
                <a:latin typeface="Arial"/>
                <a:cs typeface="Arial"/>
              </a:rPr>
              <a:t>я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270" dirty="0">
                <a:latin typeface="Arial"/>
                <a:cs typeface="Arial"/>
              </a:rPr>
              <a:t>и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300" dirty="0">
                <a:latin typeface="Arial"/>
                <a:cs typeface="Arial"/>
              </a:rPr>
              <a:t>к</a:t>
            </a:r>
            <a:r>
              <a:rPr sz="2600" b="1" spc="270" dirty="0">
                <a:latin typeface="Arial"/>
                <a:cs typeface="Arial"/>
              </a:rPr>
              <a:t>и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-110" dirty="0">
                <a:latin typeface="Arial"/>
                <a:cs typeface="Arial"/>
              </a:rPr>
              <a:t>Р</a:t>
            </a:r>
            <a:r>
              <a:rPr sz="2600" b="1" spc="-229" dirty="0">
                <a:latin typeface="Arial"/>
                <a:cs typeface="Arial"/>
              </a:rPr>
              <a:t>С</a:t>
            </a:r>
            <a:r>
              <a:rPr sz="2600" b="1" spc="-245" dirty="0">
                <a:latin typeface="Tahoma"/>
                <a:cs typeface="Tahoma"/>
              </a:rPr>
              <a:t>(</a:t>
            </a:r>
            <a:r>
              <a:rPr sz="2600" b="1" spc="-145" dirty="0">
                <a:latin typeface="Arial"/>
                <a:cs typeface="Arial"/>
              </a:rPr>
              <a:t>Я</a:t>
            </a:r>
            <a:r>
              <a:rPr sz="2600" b="1" spc="-240" dirty="0">
                <a:latin typeface="Tahoma"/>
                <a:cs typeface="Tahoma"/>
              </a:rPr>
              <a:t>)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5061" y="6198507"/>
            <a:ext cx="4650740" cy="825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300" b="1" spc="-110" dirty="0">
                <a:solidFill>
                  <a:srgbClr val="004AAC"/>
                </a:solidFill>
                <a:latin typeface="Tahoma"/>
                <a:cs typeface="Tahoma"/>
              </a:rPr>
              <a:t>https://minobrnauki.sakha.gov.ru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300" b="1" spc="-580" dirty="0">
                <a:solidFill>
                  <a:srgbClr val="004AAC"/>
                </a:solidFill>
                <a:latin typeface="Tahoma"/>
                <a:cs typeface="Tahoma"/>
              </a:rPr>
              <a:t>/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2521" y="5918970"/>
            <a:ext cx="4658360" cy="0"/>
          </a:xfrm>
          <a:custGeom>
            <a:avLst/>
            <a:gdLst/>
            <a:ahLst/>
            <a:cxnLst/>
            <a:rect l="l" t="t" r="r" b="b"/>
            <a:pathLst>
              <a:path w="4658360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96165" y="4694623"/>
            <a:ext cx="391350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b="1" spc="-285" dirty="0">
                <a:latin typeface="Arial"/>
                <a:cs typeface="Arial"/>
              </a:rPr>
              <a:t>Е</a:t>
            </a:r>
            <a:r>
              <a:rPr sz="2600" b="1" spc="70" dirty="0">
                <a:latin typeface="Arial"/>
                <a:cs typeface="Arial"/>
              </a:rPr>
              <a:t>д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-20" dirty="0">
                <a:latin typeface="Arial"/>
                <a:cs typeface="Arial"/>
              </a:rPr>
              <a:t>ы</a:t>
            </a:r>
            <a:r>
              <a:rPr sz="2600" b="1" spc="270" dirty="0">
                <a:latin typeface="Arial"/>
                <a:cs typeface="Arial"/>
              </a:rPr>
              <a:t>й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114" dirty="0">
                <a:latin typeface="Arial"/>
                <a:cs typeface="Arial"/>
              </a:rPr>
              <a:t>п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50" dirty="0">
                <a:latin typeface="Arial"/>
                <a:cs typeface="Arial"/>
              </a:rPr>
              <a:t>р</a:t>
            </a:r>
            <a:r>
              <a:rPr sz="2600" b="1" spc="155" dirty="0">
                <a:latin typeface="Arial"/>
                <a:cs typeface="Arial"/>
              </a:rPr>
              <a:t>т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15" dirty="0">
                <a:latin typeface="Arial"/>
                <a:cs typeface="Arial"/>
              </a:rPr>
              <a:t>л  </a:t>
            </a:r>
            <a:r>
              <a:rPr sz="2600" b="1" spc="150" dirty="0">
                <a:latin typeface="Arial"/>
                <a:cs typeface="Arial"/>
              </a:rPr>
              <a:t>г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70" dirty="0">
                <a:latin typeface="Arial"/>
                <a:cs typeface="Arial"/>
              </a:rPr>
              <a:t>д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50" dirty="0">
                <a:latin typeface="Arial"/>
                <a:cs typeface="Arial"/>
              </a:rPr>
              <a:t>р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155" dirty="0">
                <a:latin typeface="Arial"/>
                <a:cs typeface="Arial"/>
              </a:rPr>
              <a:t>т</a:t>
            </a:r>
            <a:r>
              <a:rPr sz="2600" b="1" spc="30" dirty="0">
                <a:latin typeface="Arial"/>
                <a:cs typeface="Arial"/>
              </a:rPr>
              <a:t>в</a:t>
            </a:r>
            <a:r>
              <a:rPr sz="2600" b="1" spc="85" dirty="0">
                <a:latin typeface="Arial"/>
                <a:cs typeface="Arial"/>
              </a:rPr>
              <a:t>е</a:t>
            </a:r>
            <a:r>
              <a:rPr sz="2600" b="1" spc="145" dirty="0">
                <a:latin typeface="Arial"/>
                <a:cs typeface="Arial"/>
              </a:rPr>
              <a:t>нн</a:t>
            </a:r>
            <a:r>
              <a:rPr sz="2600" b="1" spc="-20" dirty="0">
                <a:latin typeface="Arial"/>
                <a:cs typeface="Arial"/>
              </a:rPr>
              <a:t>ы</a:t>
            </a:r>
            <a:r>
              <a:rPr sz="2600" b="1" spc="55" dirty="0">
                <a:latin typeface="Arial"/>
                <a:cs typeface="Arial"/>
              </a:rPr>
              <a:t>х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170" dirty="0">
                <a:latin typeface="Arial"/>
                <a:cs typeface="Arial"/>
              </a:rPr>
              <a:t>и  </a:t>
            </a:r>
            <a:r>
              <a:rPr sz="2600" b="1" spc="265" dirty="0">
                <a:latin typeface="Arial"/>
                <a:cs typeface="Arial"/>
              </a:rPr>
              <a:t>м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85" dirty="0">
                <a:latin typeface="Arial"/>
                <a:cs typeface="Arial"/>
              </a:rPr>
              <a:t>ц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14" dirty="0">
                <a:latin typeface="Arial"/>
                <a:cs typeface="Arial"/>
              </a:rPr>
              <a:t>па</a:t>
            </a:r>
            <a:r>
              <a:rPr sz="2600" b="1" spc="20" dirty="0">
                <a:latin typeface="Arial"/>
                <a:cs typeface="Arial"/>
              </a:rPr>
              <a:t>л</a:t>
            </a:r>
            <a:r>
              <a:rPr sz="2600" b="1" spc="-10" dirty="0">
                <a:latin typeface="Arial"/>
                <a:cs typeface="Arial"/>
              </a:rPr>
              <a:t>ь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-20" dirty="0">
                <a:latin typeface="Arial"/>
                <a:cs typeface="Arial"/>
              </a:rPr>
              <a:t>ы</a:t>
            </a:r>
            <a:r>
              <a:rPr sz="2600" b="1" spc="55" dirty="0">
                <a:latin typeface="Arial"/>
                <a:cs typeface="Arial"/>
              </a:rPr>
              <a:t>х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20" dirty="0">
                <a:latin typeface="Arial"/>
                <a:cs typeface="Arial"/>
              </a:rPr>
              <a:t>л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120" dirty="0">
                <a:latin typeface="Arial"/>
                <a:cs typeface="Arial"/>
              </a:rPr>
              <a:t>г  </a:t>
            </a:r>
            <a:r>
              <a:rPr sz="2600" b="1" spc="-105" dirty="0">
                <a:latin typeface="Tahoma"/>
                <a:cs typeface="Tahoma"/>
              </a:rPr>
              <a:t>(</a:t>
            </a:r>
            <a:r>
              <a:rPr sz="2600" b="1" spc="-105" dirty="0">
                <a:latin typeface="Arial"/>
                <a:cs typeface="Arial"/>
              </a:rPr>
              <a:t>ЕПГУ</a:t>
            </a:r>
            <a:r>
              <a:rPr sz="2600" b="1" spc="-105" dirty="0">
                <a:latin typeface="Tahoma"/>
                <a:cs typeface="Tahoma"/>
              </a:rPr>
              <a:t>)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6165" y="7123972"/>
            <a:ext cx="9377045" cy="9448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b="1" spc="-170" dirty="0">
                <a:solidFill>
                  <a:srgbClr val="004AAC"/>
                </a:solidFill>
                <a:latin typeface="Tahoma"/>
                <a:cs typeface="Tahoma"/>
              </a:rPr>
              <a:t>https://</a:t>
            </a:r>
            <a:r>
              <a:rPr sz="2700" b="1" spc="-170" dirty="0">
                <a:solidFill>
                  <a:srgbClr val="004AAC"/>
                </a:solidFill>
                <a:latin typeface="Tahoma"/>
                <a:cs typeface="Tahoma"/>
                <a:hlinkClick r:id="rId2"/>
              </a:rPr>
              <a:t>www.gosuslugi.ru/</a:t>
            </a:r>
            <a:endParaRPr sz="2700">
              <a:latin typeface="Tahoma"/>
              <a:cs typeface="Tahoma"/>
            </a:endParaRPr>
          </a:p>
          <a:p>
            <a:pPr marL="5703570">
              <a:lnSpc>
                <a:spcPct val="100000"/>
              </a:lnSpc>
              <a:spcBef>
                <a:spcPts val="325"/>
              </a:spcBef>
            </a:pPr>
            <a:r>
              <a:rPr sz="2800" b="1" spc="-245" dirty="0">
                <a:solidFill>
                  <a:srgbClr val="004AAC"/>
                </a:solidFill>
                <a:latin typeface="Tahoma"/>
                <a:cs typeface="Tahoma"/>
              </a:rPr>
              <a:t>https://e-yakutia.ru/#/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13625" y="6833369"/>
            <a:ext cx="4658360" cy="0"/>
          </a:xfrm>
          <a:custGeom>
            <a:avLst/>
            <a:gdLst/>
            <a:ahLst/>
            <a:cxnLst/>
            <a:rect l="l" t="t" r="r" b="b"/>
            <a:pathLst>
              <a:path w="4658359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87269" y="4694623"/>
            <a:ext cx="463994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b="1" spc="50" dirty="0">
                <a:latin typeface="Arial"/>
                <a:cs typeface="Arial"/>
              </a:rPr>
              <a:t>Государственная </a:t>
            </a:r>
            <a:r>
              <a:rPr sz="2600" b="1" spc="55" dirty="0">
                <a:latin typeface="Arial"/>
                <a:cs typeface="Arial"/>
              </a:rPr>
              <a:t> 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-165" dirty="0">
                <a:latin typeface="Arial"/>
                <a:cs typeface="Arial"/>
              </a:rPr>
              <a:t>ф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50" dirty="0">
                <a:latin typeface="Arial"/>
                <a:cs typeface="Arial"/>
              </a:rPr>
              <a:t>р</a:t>
            </a:r>
            <a:r>
              <a:rPr sz="2600" b="1" spc="265" dirty="0">
                <a:latin typeface="Arial"/>
                <a:cs typeface="Arial"/>
              </a:rPr>
              <a:t>м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185" dirty="0">
                <a:latin typeface="Arial"/>
                <a:cs typeface="Arial"/>
              </a:rPr>
              <a:t>ц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145" dirty="0">
                <a:latin typeface="Arial"/>
                <a:cs typeface="Arial"/>
              </a:rPr>
              <a:t>нн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20" dirty="0">
                <a:latin typeface="Arial"/>
                <a:cs typeface="Arial"/>
              </a:rPr>
              <a:t>я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155" dirty="0">
                <a:latin typeface="Arial"/>
                <a:cs typeface="Arial"/>
              </a:rPr>
              <a:t>т</a:t>
            </a:r>
            <a:r>
              <a:rPr sz="2600" b="1" spc="85" dirty="0">
                <a:latin typeface="Arial"/>
                <a:cs typeface="Arial"/>
              </a:rPr>
              <a:t>е</a:t>
            </a:r>
            <a:r>
              <a:rPr sz="2600" b="1" spc="265" dirty="0">
                <a:latin typeface="Arial"/>
                <a:cs typeface="Arial"/>
              </a:rPr>
              <a:t>м</a:t>
            </a:r>
            <a:r>
              <a:rPr sz="2600" b="1" spc="80" dirty="0">
                <a:latin typeface="Arial"/>
                <a:cs typeface="Arial"/>
              </a:rPr>
              <a:t>а  </a:t>
            </a:r>
            <a:r>
              <a:rPr sz="2600" b="1" spc="-295" dirty="0">
                <a:latin typeface="Tahoma"/>
                <a:cs typeface="Tahoma"/>
              </a:rPr>
              <a:t>"</a:t>
            </a:r>
            <a:r>
              <a:rPr sz="2600" b="1" spc="60" dirty="0">
                <a:latin typeface="Arial"/>
                <a:cs typeface="Arial"/>
              </a:rPr>
              <a:t>П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50" dirty="0">
                <a:latin typeface="Arial"/>
                <a:cs typeface="Arial"/>
              </a:rPr>
              <a:t>р</a:t>
            </a:r>
            <a:r>
              <a:rPr sz="2600" b="1" spc="155" dirty="0">
                <a:latin typeface="Arial"/>
                <a:cs typeface="Arial"/>
              </a:rPr>
              <a:t>т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25" dirty="0">
                <a:latin typeface="Arial"/>
                <a:cs typeface="Arial"/>
              </a:rPr>
              <a:t>л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150" dirty="0">
                <a:latin typeface="Arial"/>
                <a:cs typeface="Arial"/>
              </a:rPr>
              <a:t>г</a:t>
            </a:r>
            <a:r>
              <a:rPr sz="2600" b="1" spc="15" dirty="0">
                <a:latin typeface="Arial"/>
                <a:cs typeface="Arial"/>
              </a:rPr>
              <a:t>о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70" dirty="0">
                <a:latin typeface="Arial"/>
                <a:cs typeface="Arial"/>
              </a:rPr>
              <a:t>д</a:t>
            </a:r>
            <a:r>
              <a:rPr sz="2600" b="1" spc="114" dirty="0">
                <a:latin typeface="Arial"/>
                <a:cs typeface="Arial"/>
              </a:rPr>
              <a:t>а</a:t>
            </a:r>
            <a:r>
              <a:rPr sz="2600" b="1" spc="50" dirty="0">
                <a:latin typeface="Arial"/>
                <a:cs typeface="Arial"/>
              </a:rPr>
              <a:t>р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155" dirty="0">
                <a:latin typeface="Arial"/>
                <a:cs typeface="Arial"/>
              </a:rPr>
              <a:t>т</a:t>
            </a:r>
            <a:r>
              <a:rPr sz="2600" b="1" spc="30" dirty="0">
                <a:latin typeface="Arial"/>
                <a:cs typeface="Arial"/>
              </a:rPr>
              <a:t>в</a:t>
            </a:r>
            <a:r>
              <a:rPr sz="2600" b="1" spc="85" dirty="0">
                <a:latin typeface="Arial"/>
                <a:cs typeface="Arial"/>
              </a:rPr>
              <a:t>е</a:t>
            </a:r>
            <a:r>
              <a:rPr sz="2600" b="1" spc="145" dirty="0">
                <a:latin typeface="Arial"/>
                <a:cs typeface="Arial"/>
              </a:rPr>
              <a:t>нн</a:t>
            </a:r>
            <a:r>
              <a:rPr sz="2600" b="1" spc="-20" dirty="0">
                <a:latin typeface="Arial"/>
                <a:cs typeface="Arial"/>
              </a:rPr>
              <a:t>ы</a:t>
            </a:r>
            <a:r>
              <a:rPr sz="2600" b="1" spc="35" dirty="0">
                <a:latin typeface="Arial"/>
                <a:cs typeface="Arial"/>
              </a:rPr>
              <a:t>х  </a:t>
            </a:r>
            <a:r>
              <a:rPr sz="2600" b="1" spc="270" dirty="0">
                <a:latin typeface="Arial"/>
                <a:cs typeface="Arial"/>
              </a:rPr>
              <a:t>и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265" dirty="0">
                <a:latin typeface="Arial"/>
                <a:cs typeface="Arial"/>
              </a:rPr>
              <a:t>м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85" dirty="0">
                <a:latin typeface="Arial"/>
                <a:cs typeface="Arial"/>
              </a:rPr>
              <a:t>ц</a:t>
            </a:r>
            <a:r>
              <a:rPr sz="2600" b="1" spc="265" dirty="0">
                <a:latin typeface="Arial"/>
                <a:cs typeface="Arial"/>
              </a:rPr>
              <a:t>и</a:t>
            </a:r>
            <a:r>
              <a:rPr sz="2600" b="1" spc="114" dirty="0">
                <a:latin typeface="Arial"/>
                <a:cs typeface="Arial"/>
              </a:rPr>
              <a:t>па</a:t>
            </a:r>
            <a:r>
              <a:rPr sz="2600" b="1" spc="20" dirty="0">
                <a:latin typeface="Arial"/>
                <a:cs typeface="Arial"/>
              </a:rPr>
              <a:t>л</a:t>
            </a:r>
            <a:r>
              <a:rPr sz="2600" b="1" spc="-10" dirty="0">
                <a:latin typeface="Arial"/>
                <a:cs typeface="Arial"/>
              </a:rPr>
              <a:t>ь</a:t>
            </a:r>
            <a:r>
              <a:rPr sz="2600" b="1" spc="145" dirty="0">
                <a:latin typeface="Arial"/>
                <a:cs typeface="Arial"/>
              </a:rPr>
              <a:t>н</a:t>
            </a:r>
            <a:r>
              <a:rPr sz="2600" b="1" spc="-20" dirty="0">
                <a:latin typeface="Arial"/>
                <a:cs typeface="Arial"/>
              </a:rPr>
              <a:t>ы</a:t>
            </a:r>
            <a:r>
              <a:rPr sz="2600" b="1" spc="55" dirty="0">
                <a:latin typeface="Arial"/>
                <a:cs typeface="Arial"/>
              </a:rPr>
              <a:t>х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-114" dirty="0">
                <a:latin typeface="Arial"/>
                <a:cs typeface="Arial"/>
              </a:rPr>
              <a:t>с</a:t>
            </a:r>
            <a:r>
              <a:rPr sz="2600" b="1" spc="20" dirty="0">
                <a:latin typeface="Arial"/>
                <a:cs typeface="Arial"/>
              </a:rPr>
              <a:t>л</a:t>
            </a:r>
            <a:r>
              <a:rPr sz="2600" b="1" spc="25" dirty="0">
                <a:latin typeface="Arial"/>
                <a:cs typeface="Arial"/>
              </a:rPr>
              <a:t>у</a:t>
            </a:r>
            <a:r>
              <a:rPr sz="2600" b="1" spc="120" dirty="0">
                <a:latin typeface="Arial"/>
                <a:cs typeface="Arial"/>
              </a:rPr>
              <a:t>г  </a:t>
            </a:r>
            <a:r>
              <a:rPr sz="2600" b="1" spc="-110" dirty="0">
                <a:latin typeface="Arial"/>
                <a:cs typeface="Arial"/>
              </a:rPr>
              <a:t>Р</a:t>
            </a:r>
            <a:r>
              <a:rPr sz="2600" b="1" spc="-229" dirty="0">
                <a:latin typeface="Arial"/>
                <a:cs typeface="Arial"/>
              </a:rPr>
              <a:t>С</a:t>
            </a:r>
            <a:r>
              <a:rPr sz="2600" b="1" spc="-245" dirty="0">
                <a:latin typeface="Tahoma"/>
                <a:cs typeface="Tahoma"/>
              </a:rPr>
              <a:t>(</a:t>
            </a:r>
            <a:r>
              <a:rPr sz="2600" b="1" spc="-145" dirty="0">
                <a:latin typeface="Arial"/>
                <a:cs typeface="Arial"/>
              </a:rPr>
              <a:t>Я</a:t>
            </a:r>
            <a:r>
              <a:rPr sz="2600" b="1" spc="-245" dirty="0">
                <a:latin typeface="Tahoma"/>
                <a:cs typeface="Tahoma"/>
              </a:rPr>
              <a:t>)</a:t>
            </a:r>
            <a:r>
              <a:rPr sz="2600" b="1" spc="-290" dirty="0">
                <a:latin typeface="Tahoma"/>
                <a:cs typeface="Tahoma"/>
              </a:rPr>
              <a:t>"</a:t>
            </a:r>
            <a:r>
              <a:rPr sz="2600" b="1" spc="-260" dirty="0">
                <a:latin typeface="Tahoma"/>
                <a:cs typeface="Tahoma"/>
              </a:rPr>
              <a:t> </a:t>
            </a:r>
            <a:r>
              <a:rPr sz="2600" b="1" spc="-245" dirty="0">
                <a:latin typeface="Tahoma"/>
                <a:cs typeface="Tahoma"/>
              </a:rPr>
              <a:t>(</a:t>
            </a:r>
            <a:r>
              <a:rPr sz="2600" b="1" spc="-110" dirty="0">
                <a:latin typeface="Arial"/>
                <a:cs typeface="Arial"/>
              </a:rPr>
              <a:t>Р</a:t>
            </a:r>
            <a:r>
              <a:rPr sz="2600" b="1" spc="60" dirty="0">
                <a:latin typeface="Arial"/>
                <a:cs typeface="Arial"/>
              </a:rPr>
              <a:t>П</a:t>
            </a:r>
            <a:r>
              <a:rPr sz="2600" b="1" spc="-25" dirty="0">
                <a:latin typeface="Arial"/>
                <a:cs typeface="Arial"/>
              </a:rPr>
              <a:t>Г</a:t>
            </a:r>
            <a:r>
              <a:rPr sz="2600" b="1" spc="100" dirty="0">
                <a:latin typeface="Arial"/>
                <a:cs typeface="Arial"/>
              </a:rPr>
              <a:t>У</a:t>
            </a:r>
            <a:r>
              <a:rPr sz="2600" b="1" spc="-240" dirty="0">
                <a:latin typeface="Tahoma"/>
                <a:cs typeface="Tahoma"/>
              </a:rPr>
              <a:t>)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728" y="7290569"/>
            <a:ext cx="4658360" cy="0"/>
          </a:xfrm>
          <a:custGeom>
            <a:avLst/>
            <a:gdLst/>
            <a:ahLst/>
            <a:cxnLst/>
            <a:rect l="l" t="t" r="r" b="b"/>
            <a:pathLst>
              <a:path w="4658359">
                <a:moveTo>
                  <a:pt x="0" y="0"/>
                </a:moveTo>
                <a:lnTo>
                  <a:pt x="4657772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635" y="428617"/>
            <a:ext cx="6701155" cy="33991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08965">
              <a:lnSpc>
                <a:spcPts val="7650"/>
              </a:lnSpc>
              <a:spcBef>
                <a:spcPts val="380"/>
              </a:spcBef>
            </a:pPr>
            <a:r>
              <a:rPr sz="6400" spc="265" dirty="0"/>
              <a:t>Н</a:t>
            </a:r>
            <a:r>
              <a:rPr sz="6400" spc="45" dirty="0"/>
              <a:t>о</a:t>
            </a:r>
            <a:r>
              <a:rPr sz="6400" spc="135" dirty="0"/>
              <a:t>р</a:t>
            </a:r>
            <a:r>
              <a:rPr sz="6400" spc="660" dirty="0"/>
              <a:t>м</a:t>
            </a:r>
            <a:r>
              <a:rPr sz="6400" spc="300" dirty="0"/>
              <a:t>а</a:t>
            </a:r>
            <a:r>
              <a:rPr sz="6400" spc="395" dirty="0"/>
              <a:t>т</a:t>
            </a:r>
            <a:r>
              <a:rPr sz="6400" spc="665" dirty="0"/>
              <a:t>и</a:t>
            </a:r>
            <a:r>
              <a:rPr sz="6400" spc="85" dirty="0"/>
              <a:t>в</a:t>
            </a:r>
            <a:r>
              <a:rPr sz="6400" spc="365" dirty="0"/>
              <a:t>н</a:t>
            </a:r>
            <a:r>
              <a:rPr sz="6400" spc="-35" dirty="0"/>
              <a:t>ы</a:t>
            </a:r>
            <a:r>
              <a:rPr sz="6400" spc="145" dirty="0"/>
              <a:t>е  </a:t>
            </a:r>
            <a:r>
              <a:rPr sz="6400" spc="295" dirty="0"/>
              <a:t>документы</a:t>
            </a:r>
            <a:endParaRPr sz="6400"/>
          </a:p>
          <a:p>
            <a:pPr marL="12700" marR="5080">
              <a:lnSpc>
                <a:spcPct val="114599"/>
              </a:lnSpc>
              <a:spcBef>
                <a:spcPts val="1080"/>
              </a:spcBef>
            </a:pPr>
            <a:r>
              <a:rPr sz="2400" b="0" spc="265" dirty="0">
                <a:latin typeface="Lucida Sans Unicode"/>
                <a:cs typeface="Lucida Sans Unicode"/>
              </a:rPr>
              <a:t>Ф</a:t>
            </a:r>
            <a:r>
              <a:rPr sz="2400" b="0" spc="15" dirty="0">
                <a:latin typeface="Lucida Sans Unicode"/>
                <a:cs typeface="Lucida Sans Unicode"/>
              </a:rPr>
              <a:t>е</a:t>
            </a:r>
            <a:r>
              <a:rPr sz="2400" b="0" spc="-220" dirty="0">
                <a:latin typeface="Lucida Sans Unicode"/>
                <a:cs typeface="Lucida Sans Unicode"/>
              </a:rPr>
              <a:t>д</a:t>
            </a:r>
            <a:r>
              <a:rPr sz="2400" b="0" spc="15" dirty="0">
                <a:latin typeface="Lucida Sans Unicode"/>
                <a:cs typeface="Lucida Sans Unicode"/>
              </a:rPr>
              <a:t>е</a:t>
            </a:r>
            <a:r>
              <a:rPr sz="2400" b="0" spc="-35" dirty="0">
                <a:latin typeface="Lucida Sans Unicode"/>
                <a:cs typeface="Lucida Sans Unicode"/>
              </a:rPr>
              <a:t>р</a:t>
            </a:r>
            <a:r>
              <a:rPr sz="2400" b="0" spc="20" dirty="0">
                <a:latin typeface="Lucida Sans Unicode"/>
                <a:cs typeface="Lucida Sans Unicode"/>
              </a:rPr>
              <a:t>а</a:t>
            </a:r>
            <a:r>
              <a:rPr sz="2400" b="0" spc="-25" dirty="0">
                <a:latin typeface="Lucida Sans Unicode"/>
                <a:cs typeface="Lucida Sans Unicode"/>
              </a:rPr>
              <a:t>л</a:t>
            </a:r>
            <a:r>
              <a:rPr sz="2400" b="0" spc="210" dirty="0">
                <a:latin typeface="Lucida Sans Unicode"/>
                <a:cs typeface="Lucida Sans Unicode"/>
              </a:rPr>
              <a:t>ь</a:t>
            </a:r>
            <a:r>
              <a:rPr sz="2400" b="0" spc="25" dirty="0">
                <a:latin typeface="Lucida Sans Unicode"/>
                <a:cs typeface="Lucida Sans Unicode"/>
              </a:rPr>
              <a:t>н</a:t>
            </a:r>
            <a:r>
              <a:rPr sz="2400" b="0" spc="130" dirty="0">
                <a:latin typeface="Lucida Sans Unicode"/>
                <a:cs typeface="Lucida Sans Unicode"/>
              </a:rPr>
              <a:t>ы</a:t>
            </a:r>
            <a:r>
              <a:rPr sz="2400" b="0" spc="35" dirty="0">
                <a:latin typeface="Lucida Sans Unicode"/>
                <a:cs typeface="Lucida Sans Unicode"/>
              </a:rPr>
              <a:t>й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400" b="0" spc="20" dirty="0">
                <a:latin typeface="Lucida Sans Unicode"/>
                <a:cs typeface="Lucida Sans Unicode"/>
              </a:rPr>
              <a:t>за</a:t>
            </a:r>
            <a:r>
              <a:rPr sz="2400" b="0" spc="-25" dirty="0">
                <a:latin typeface="Lucida Sans Unicode"/>
                <a:cs typeface="Lucida Sans Unicode"/>
              </a:rPr>
              <a:t>ко</a:t>
            </a:r>
            <a:r>
              <a:rPr sz="2400" b="0" spc="25" dirty="0">
                <a:latin typeface="Lucida Sans Unicode"/>
                <a:cs typeface="Lucida Sans Unicode"/>
              </a:rPr>
              <a:t>н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400" b="0" spc="-25" dirty="0">
                <a:latin typeface="Lucida Sans Unicode"/>
                <a:cs typeface="Lucida Sans Unicode"/>
              </a:rPr>
              <a:t>о</a:t>
            </a:r>
            <a:r>
              <a:rPr sz="2400" b="0" spc="-45" dirty="0">
                <a:latin typeface="Lucida Sans Unicode"/>
                <a:cs typeface="Lucida Sans Unicode"/>
              </a:rPr>
              <a:t>т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1950" b="0" spc="260" dirty="0">
                <a:latin typeface="Microsoft JhengHei UI"/>
                <a:cs typeface="Microsoft JhengHei UI"/>
              </a:rPr>
              <a:t>27</a:t>
            </a:r>
            <a:r>
              <a:rPr sz="1950" b="0" spc="30" dirty="0">
                <a:latin typeface="Microsoft JhengHei UI"/>
                <a:cs typeface="Microsoft JhengHei UI"/>
              </a:rPr>
              <a:t> </a:t>
            </a:r>
            <a:r>
              <a:rPr sz="2400" b="0" spc="35" dirty="0">
                <a:latin typeface="Lucida Sans Unicode"/>
                <a:cs typeface="Lucida Sans Unicode"/>
              </a:rPr>
              <a:t>и</a:t>
            </a:r>
            <a:r>
              <a:rPr sz="2400" b="0" spc="50" dirty="0">
                <a:latin typeface="Lucida Sans Unicode"/>
                <a:cs typeface="Lucida Sans Unicode"/>
              </a:rPr>
              <a:t>ю</a:t>
            </a:r>
            <a:r>
              <a:rPr sz="2400" b="0" spc="-25" dirty="0">
                <a:latin typeface="Lucida Sans Unicode"/>
                <a:cs typeface="Lucida Sans Unicode"/>
              </a:rPr>
              <a:t>л</a:t>
            </a:r>
            <a:r>
              <a:rPr sz="2400" b="0" spc="114" dirty="0">
                <a:latin typeface="Lucida Sans Unicode"/>
                <a:cs typeface="Lucida Sans Unicode"/>
              </a:rPr>
              <a:t>я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1950" b="0" spc="260" dirty="0">
                <a:latin typeface="Microsoft JhengHei UI"/>
                <a:cs typeface="Microsoft JhengHei UI"/>
              </a:rPr>
              <a:t>2010</a:t>
            </a:r>
            <a:r>
              <a:rPr sz="2400" b="0" spc="-150" dirty="0">
                <a:latin typeface="Lucida Sans Unicode"/>
                <a:cs typeface="Lucida Sans Unicode"/>
              </a:rPr>
              <a:t>г</a:t>
            </a:r>
            <a:r>
              <a:rPr sz="1950" b="0" spc="75" dirty="0">
                <a:latin typeface="Microsoft JhengHei UI"/>
                <a:cs typeface="Microsoft JhengHei UI"/>
              </a:rPr>
              <a:t>.</a:t>
            </a:r>
            <a:r>
              <a:rPr sz="1950" b="0" spc="30" dirty="0">
                <a:latin typeface="Microsoft JhengHei UI"/>
                <a:cs typeface="Microsoft JhengHei UI"/>
              </a:rPr>
              <a:t> </a:t>
            </a:r>
            <a:r>
              <a:rPr sz="2400" b="0" spc="125" dirty="0">
                <a:latin typeface="Lucida Sans Unicode"/>
                <a:cs typeface="Lucida Sans Unicode"/>
              </a:rPr>
              <a:t>№</a:t>
            </a:r>
            <a:r>
              <a:rPr sz="1950" b="0" spc="260" dirty="0">
                <a:latin typeface="Microsoft JhengHei UI"/>
                <a:cs typeface="Microsoft JhengHei UI"/>
              </a:rPr>
              <a:t>210</a:t>
            </a:r>
            <a:r>
              <a:rPr sz="2150" b="0" spc="-55" dirty="0">
                <a:latin typeface="Microsoft Sans Serif"/>
                <a:cs typeface="Microsoft Sans Serif"/>
              </a:rPr>
              <a:t>-  </a:t>
            </a:r>
            <a:r>
              <a:rPr sz="2400" b="0" spc="265" dirty="0">
                <a:latin typeface="Lucida Sans Unicode"/>
                <a:cs typeface="Lucida Sans Unicode"/>
              </a:rPr>
              <a:t>Ф</a:t>
            </a:r>
            <a:r>
              <a:rPr sz="2400" b="0" spc="110" dirty="0">
                <a:latin typeface="Lucida Sans Unicode"/>
                <a:cs typeface="Lucida Sans Unicode"/>
              </a:rPr>
              <a:t>З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150" b="0" spc="50" dirty="0">
                <a:latin typeface="Microsoft Sans Serif"/>
                <a:cs typeface="Microsoft Sans Serif"/>
              </a:rPr>
              <a:t>"</a:t>
            </a:r>
            <a:r>
              <a:rPr sz="2400" b="0" spc="10" dirty="0">
                <a:latin typeface="Lucida Sans Unicode"/>
                <a:cs typeface="Lucida Sans Unicode"/>
              </a:rPr>
              <a:t>О</a:t>
            </a:r>
            <a:r>
              <a:rPr sz="2400" b="0" spc="5" dirty="0">
                <a:latin typeface="Lucida Sans Unicode"/>
                <a:cs typeface="Lucida Sans Unicode"/>
              </a:rPr>
              <a:t>б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400" b="0" spc="-25" dirty="0">
                <a:latin typeface="Lucida Sans Unicode"/>
                <a:cs typeface="Lucida Sans Unicode"/>
              </a:rPr>
              <a:t>о</a:t>
            </a:r>
            <a:r>
              <a:rPr sz="2400" b="0" spc="-35" dirty="0">
                <a:latin typeface="Lucida Sans Unicode"/>
                <a:cs typeface="Lucida Sans Unicode"/>
              </a:rPr>
              <a:t>р</a:t>
            </a:r>
            <a:r>
              <a:rPr sz="2400" b="0" spc="-150" dirty="0">
                <a:latin typeface="Lucida Sans Unicode"/>
                <a:cs typeface="Lucida Sans Unicode"/>
              </a:rPr>
              <a:t>г</a:t>
            </a:r>
            <a:r>
              <a:rPr sz="2400" b="0" spc="20" dirty="0">
                <a:latin typeface="Lucida Sans Unicode"/>
                <a:cs typeface="Lucida Sans Unicode"/>
              </a:rPr>
              <a:t>а</a:t>
            </a:r>
            <a:r>
              <a:rPr sz="2400" b="0" spc="25" dirty="0">
                <a:latin typeface="Lucida Sans Unicode"/>
                <a:cs typeface="Lucida Sans Unicode"/>
              </a:rPr>
              <a:t>н</a:t>
            </a:r>
            <a:r>
              <a:rPr sz="2400" b="0" spc="35" dirty="0">
                <a:latin typeface="Lucida Sans Unicode"/>
                <a:cs typeface="Lucida Sans Unicode"/>
              </a:rPr>
              <a:t>и</a:t>
            </a:r>
            <a:r>
              <a:rPr sz="2400" b="0" spc="20" dirty="0">
                <a:latin typeface="Lucida Sans Unicode"/>
                <a:cs typeface="Lucida Sans Unicode"/>
              </a:rPr>
              <a:t>за</a:t>
            </a:r>
            <a:r>
              <a:rPr sz="2400" b="0" spc="-90" dirty="0">
                <a:latin typeface="Lucida Sans Unicode"/>
                <a:cs typeface="Lucida Sans Unicode"/>
              </a:rPr>
              <a:t>ц</a:t>
            </a:r>
            <a:r>
              <a:rPr sz="2400" b="0" spc="35" dirty="0">
                <a:latin typeface="Lucida Sans Unicode"/>
                <a:cs typeface="Lucida Sans Unicode"/>
              </a:rPr>
              <a:t>ии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400" b="0" spc="-10" dirty="0">
                <a:latin typeface="Lucida Sans Unicode"/>
                <a:cs typeface="Lucida Sans Unicode"/>
              </a:rPr>
              <a:t>п</a:t>
            </a:r>
            <a:r>
              <a:rPr sz="2400" b="0" spc="-35" dirty="0">
                <a:latin typeface="Lucida Sans Unicode"/>
                <a:cs typeface="Lucida Sans Unicode"/>
              </a:rPr>
              <a:t>р</a:t>
            </a:r>
            <a:r>
              <a:rPr sz="2400" b="0" spc="15" dirty="0">
                <a:latin typeface="Lucida Sans Unicode"/>
                <a:cs typeface="Lucida Sans Unicode"/>
              </a:rPr>
              <a:t>е</a:t>
            </a:r>
            <a:r>
              <a:rPr sz="2400" b="0" spc="-220" dirty="0">
                <a:latin typeface="Lucida Sans Unicode"/>
                <a:cs typeface="Lucida Sans Unicode"/>
              </a:rPr>
              <a:t>д</a:t>
            </a:r>
            <a:r>
              <a:rPr sz="2400" b="0" spc="-25" dirty="0">
                <a:latin typeface="Lucida Sans Unicode"/>
                <a:cs typeface="Lucida Sans Unicode"/>
              </a:rPr>
              <a:t>о</a:t>
            </a:r>
            <a:r>
              <a:rPr sz="2400" b="0" spc="-80" dirty="0">
                <a:latin typeface="Lucida Sans Unicode"/>
                <a:cs typeface="Lucida Sans Unicode"/>
              </a:rPr>
              <a:t>с</a:t>
            </a:r>
            <a:r>
              <a:rPr sz="2400" b="0" spc="-45" dirty="0">
                <a:latin typeface="Lucida Sans Unicode"/>
                <a:cs typeface="Lucida Sans Unicode"/>
              </a:rPr>
              <a:t>т</a:t>
            </a:r>
            <a:r>
              <a:rPr sz="2400" b="0" spc="20" dirty="0">
                <a:latin typeface="Lucida Sans Unicode"/>
                <a:cs typeface="Lucida Sans Unicode"/>
              </a:rPr>
              <a:t>а</a:t>
            </a:r>
            <a:r>
              <a:rPr sz="2400" b="0" spc="120" dirty="0">
                <a:latin typeface="Lucida Sans Unicode"/>
                <a:cs typeface="Lucida Sans Unicode"/>
              </a:rPr>
              <a:t>в</a:t>
            </a:r>
            <a:r>
              <a:rPr sz="2400" b="0" spc="-25" dirty="0">
                <a:latin typeface="Lucida Sans Unicode"/>
                <a:cs typeface="Lucida Sans Unicode"/>
              </a:rPr>
              <a:t>л</a:t>
            </a:r>
            <a:r>
              <a:rPr sz="2400" b="0" spc="15" dirty="0">
                <a:latin typeface="Lucida Sans Unicode"/>
                <a:cs typeface="Lucida Sans Unicode"/>
              </a:rPr>
              <a:t>е</a:t>
            </a:r>
            <a:r>
              <a:rPr sz="2400" b="0" spc="25" dirty="0">
                <a:latin typeface="Lucida Sans Unicode"/>
                <a:cs typeface="Lucida Sans Unicode"/>
              </a:rPr>
              <a:t>н</a:t>
            </a:r>
            <a:r>
              <a:rPr sz="2400" b="0" spc="35" dirty="0">
                <a:latin typeface="Lucida Sans Unicode"/>
                <a:cs typeface="Lucida Sans Unicode"/>
              </a:rPr>
              <a:t>и</a:t>
            </a:r>
            <a:r>
              <a:rPr sz="2400" b="0" spc="85" dirty="0">
                <a:latin typeface="Lucida Sans Unicode"/>
                <a:cs typeface="Lucida Sans Unicode"/>
              </a:rPr>
              <a:t>я  </a:t>
            </a:r>
            <a:r>
              <a:rPr sz="2400" b="0" spc="-150" dirty="0">
                <a:latin typeface="Lucida Sans Unicode"/>
                <a:cs typeface="Lucida Sans Unicode"/>
              </a:rPr>
              <a:t>г</a:t>
            </a:r>
            <a:r>
              <a:rPr sz="2400" b="0" spc="-25" dirty="0">
                <a:latin typeface="Lucida Sans Unicode"/>
                <a:cs typeface="Lucida Sans Unicode"/>
              </a:rPr>
              <a:t>о</a:t>
            </a:r>
            <a:r>
              <a:rPr sz="2400" b="0" spc="-80" dirty="0">
                <a:latin typeface="Lucida Sans Unicode"/>
                <a:cs typeface="Lucida Sans Unicode"/>
              </a:rPr>
              <a:t>с</a:t>
            </a:r>
            <a:r>
              <a:rPr sz="2400" b="0" spc="-40" dirty="0">
                <a:latin typeface="Lucida Sans Unicode"/>
                <a:cs typeface="Lucida Sans Unicode"/>
              </a:rPr>
              <a:t>у</a:t>
            </a:r>
            <a:r>
              <a:rPr sz="2400" b="0" spc="-220" dirty="0">
                <a:latin typeface="Lucida Sans Unicode"/>
                <a:cs typeface="Lucida Sans Unicode"/>
              </a:rPr>
              <a:t>д</a:t>
            </a:r>
            <a:r>
              <a:rPr sz="2400" b="0" spc="20" dirty="0">
                <a:latin typeface="Lucida Sans Unicode"/>
                <a:cs typeface="Lucida Sans Unicode"/>
              </a:rPr>
              <a:t>а</a:t>
            </a:r>
            <a:r>
              <a:rPr sz="2400" b="0" spc="-35" dirty="0">
                <a:latin typeface="Lucida Sans Unicode"/>
                <a:cs typeface="Lucida Sans Unicode"/>
              </a:rPr>
              <a:t>р</a:t>
            </a:r>
            <a:r>
              <a:rPr sz="2400" b="0" spc="-80" dirty="0">
                <a:latin typeface="Lucida Sans Unicode"/>
                <a:cs typeface="Lucida Sans Unicode"/>
              </a:rPr>
              <a:t>с</a:t>
            </a:r>
            <a:r>
              <a:rPr sz="2400" b="0" spc="-45" dirty="0">
                <a:latin typeface="Lucida Sans Unicode"/>
                <a:cs typeface="Lucida Sans Unicode"/>
              </a:rPr>
              <a:t>т</a:t>
            </a:r>
            <a:r>
              <a:rPr sz="2400" b="0" spc="120" dirty="0">
                <a:latin typeface="Lucida Sans Unicode"/>
                <a:cs typeface="Lucida Sans Unicode"/>
              </a:rPr>
              <a:t>в</a:t>
            </a:r>
            <a:r>
              <a:rPr sz="2400" b="0" spc="15" dirty="0">
                <a:latin typeface="Lucida Sans Unicode"/>
                <a:cs typeface="Lucida Sans Unicode"/>
              </a:rPr>
              <a:t>е</a:t>
            </a:r>
            <a:r>
              <a:rPr sz="2400" b="0" spc="25" dirty="0">
                <a:latin typeface="Lucida Sans Unicode"/>
                <a:cs typeface="Lucida Sans Unicode"/>
              </a:rPr>
              <a:t>нн</a:t>
            </a:r>
            <a:r>
              <a:rPr sz="2400" b="0" spc="130" dirty="0">
                <a:latin typeface="Lucida Sans Unicode"/>
                <a:cs typeface="Lucida Sans Unicode"/>
              </a:rPr>
              <a:t>ы</a:t>
            </a:r>
            <a:r>
              <a:rPr sz="2400" b="0" spc="-204" dirty="0">
                <a:latin typeface="Lucida Sans Unicode"/>
                <a:cs typeface="Lucida Sans Unicode"/>
              </a:rPr>
              <a:t>х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400" b="0" spc="35" dirty="0">
                <a:latin typeface="Lucida Sans Unicode"/>
                <a:cs typeface="Lucida Sans Unicode"/>
              </a:rPr>
              <a:t>и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400" b="0" spc="45" dirty="0">
                <a:latin typeface="Lucida Sans Unicode"/>
                <a:cs typeface="Lucida Sans Unicode"/>
              </a:rPr>
              <a:t>м</a:t>
            </a:r>
            <a:r>
              <a:rPr sz="2400" b="0" spc="-40" dirty="0">
                <a:latin typeface="Lucida Sans Unicode"/>
                <a:cs typeface="Lucida Sans Unicode"/>
              </a:rPr>
              <a:t>у</a:t>
            </a:r>
            <a:r>
              <a:rPr sz="2400" b="0" spc="25" dirty="0">
                <a:latin typeface="Lucida Sans Unicode"/>
                <a:cs typeface="Lucida Sans Unicode"/>
              </a:rPr>
              <a:t>н</a:t>
            </a:r>
            <a:r>
              <a:rPr sz="2400" b="0" spc="35" dirty="0">
                <a:latin typeface="Lucida Sans Unicode"/>
                <a:cs typeface="Lucida Sans Unicode"/>
              </a:rPr>
              <a:t>и</a:t>
            </a:r>
            <a:r>
              <a:rPr sz="2400" b="0" spc="-90" dirty="0">
                <a:latin typeface="Lucida Sans Unicode"/>
                <a:cs typeface="Lucida Sans Unicode"/>
              </a:rPr>
              <a:t>ц</a:t>
            </a:r>
            <a:r>
              <a:rPr sz="2400" b="0" spc="35" dirty="0">
                <a:latin typeface="Lucida Sans Unicode"/>
                <a:cs typeface="Lucida Sans Unicode"/>
              </a:rPr>
              <a:t>и</a:t>
            </a:r>
            <a:r>
              <a:rPr sz="2400" b="0" spc="-10" dirty="0">
                <a:latin typeface="Lucida Sans Unicode"/>
                <a:cs typeface="Lucida Sans Unicode"/>
              </a:rPr>
              <a:t>п</a:t>
            </a:r>
            <a:r>
              <a:rPr sz="2400" b="0" spc="20" dirty="0">
                <a:latin typeface="Lucida Sans Unicode"/>
                <a:cs typeface="Lucida Sans Unicode"/>
              </a:rPr>
              <a:t>а</a:t>
            </a:r>
            <a:r>
              <a:rPr sz="2400" b="0" spc="-25" dirty="0">
                <a:latin typeface="Lucida Sans Unicode"/>
                <a:cs typeface="Lucida Sans Unicode"/>
              </a:rPr>
              <a:t>л</a:t>
            </a:r>
            <a:r>
              <a:rPr sz="2400" b="0" spc="210" dirty="0">
                <a:latin typeface="Lucida Sans Unicode"/>
                <a:cs typeface="Lucida Sans Unicode"/>
              </a:rPr>
              <a:t>ь</a:t>
            </a:r>
            <a:r>
              <a:rPr sz="2400" b="0" spc="25" dirty="0">
                <a:latin typeface="Lucida Sans Unicode"/>
                <a:cs typeface="Lucida Sans Unicode"/>
              </a:rPr>
              <a:t>н</a:t>
            </a:r>
            <a:r>
              <a:rPr sz="2400" b="0" spc="130" dirty="0">
                <a:latin typeface="Lucida Sans Unicode"/>
                <a:cs typeface="Lucida Sans Unicode"/>
              </a:rPr>
              <a:t>ы</a:t>
            </a:r>
            <a:r>
              <a:rPr sz="2400" b="0" spc="-204" dirty="0">
                <a:latin typeface="Lucida Sans Unicode"/>
                <a:cs typeface="Lucida Sans Unicode"/>
              </a:rPr>
              <a:t>х</a:t>
            </a:r>
            <a:r>
              <a:rPr sz="2400" b="0" spc="-245" dirty="0">
                <a:latin typeface="Lucida Sans Unicode"/>
                <a:cs typeface="Lucida Sans Unicode"/>
              </a:rPr>
              <a:t> </a:t>
            </a:r>
            <a:r>
              <a:rPr sz="2400" b="0" spc="-40" dirty="0">
                <a:latin typeface="Lucida Sans Unicode"/>
                <a:cs typeface="Lucida Sans Unicode"/>
              </a:rPr>
              <a:t>у</a:t>
            </a:r>
            <a:r>
              <a:rPr sz="2400" b="0" spc="-80" dirty="0">
                <a:latin typeface="Lucida Sans Unicode"/>
                <a:cs typeface="Lucida Sans Unicode"/>
              </a:rPr>
              <a:t>с</a:t>
            </a:r>
            <a:r>
              <a:rPr sz="2400" b="0" spc="-25" dirty="0">
                <a:latin typeface="Lucida Sans Unicode"/>
                <a:cs typeface="Lucida Sans Unicode"/>
              </a:rPr>
              <a:t>л</a:t>
            </a:r>
            <a:r>
              <a:rPr sz="2400" b="0" spc="-40" dirty="0">
                <a:latin typeface="Lucida Sans Unicode"/>
                <a:cs typeface="Lucida Sans Unicode"/>
              </a:rPr>
              <a:t>у</a:t>
            </a:r>
            <a:r>
              <a:rPr sz="2400" b="0" spc="-150" dirty="0">
                <a:latin typeface="Lucida Sans Unicode"/>
                <a:cs typeface="Lucida Sans Unicode"/>
              </a:rPr>
              <a:t>г</a:t>
            </a:r>
            <a:r>
              <a:rPr sz="2150" b="0" spc="50" dirty="0">
                <a:latin typeface="Microsoft Sans Serif"/>
                <a:cs typeface="Microsoft Sans Serif"/>
              </a:rPr>
              <a:t>"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5122" y="5295212"/>
            <a:ext cx="6734175" cy="0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122" y="7131233"/>
            <a:ext cx="6734175" cy="0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4635" y="4177311"/>
            <a:ext cx="13258800" cy="58312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b="1" spc="75" dirty="0">
                <a:solidFill>
                  <a:srgbClr val="004AAC"/>
                </a:solidFill>
                <a:latin typeface="Arial"/>
                <a:cs typeface="Arial"/>
              </a:rPr>
              <a:t>Система</a:t>
            </a:r>
            <a:r>
              <a:rPr sz="2400" b="1" spc="-200" dirty="0">
                <a:solidFill>
                  <a:srgbClr val="004A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AAC"/>
                </a:solidFill>
                <a:latin typeface="Tahoma"/>
                <a:cs typeface="Tahoma"/>
              </a:rPr>
              <a:t>"</a:t>
            </a:r>
            <a:r>
              <a:rPr sz="2400" b="1" dirty="0">
                <a:solidFill>
                  <a:srgbClr val="004AAC"/>
                </a:solidFill>
                <a:latin typeface="Arial"/>
                <a:cs typeface="Arial"/>
              </a:rPr>
              <a:t>Гарант</a:t>
            </a:r>
            <a:r>
              <a:rPr sz="2400" b="1" dirty="0">
                <a:solidFill>
                  <a:srgbClr val="004AAC"/>
                </a:solidFill>
                <a:latin typeface="Tahoma"/>
                <a:cs typeface="Tahoma"/>
              </a:rPr>
              <a:t>"</a:t>
            </a:r>
            <a:r>
              <a:rPr sz="2400" b="1" spc="-235" dirty="0">
                <a:solidFill>
                  <a:srgbClr val="004AAC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004AAC"/>
                </a:solidFill>
                <a:latin typeface="Tahoma"/>
                <a:cs typeface="Tahoma"/>
              </a:rPr>
              <a:t>https://base.garant.ru</a:t>
            </a:r>
            <a:endParaRPr sz="2400">
              <a:latin typeface="Tahoma"/>
              <a:cs typeface="Tahoma"/>
            </a:endParaRPr>
          </a:p>
          <a:p>
            <a:pPr marL="12700" marR="584200">
              <a:lnSpc>
                <a:spcPct val="114599"/>
              </a:lnSpc>
            </a:pPr>
            <a:r>
              <a:rPr sz="2400" spc="-5" dirty="0">
                <a:latin typeface="Lucida Sans Unicode"/>
                <a:cs typeface="Lucida Sans Unicode"/>
              </a:rPr>
              <a:t>Административный </a:t>
            </a:r>
            <a:r>
              <a:rPr sz="2400" spc="-15" dirty="0">
                <a:latin typeface="Lucida Sans Unicode"/>
                <a:cs typeface="Lucida Sans Unicode"/>
              </a:rPr>
              <a:t>регламент </a:t>
            </a:r>
            <a:r>
              <a:rPr sz="2400" spc="40" dirty="0">
                <a:latin typeface="Lucida Sans Unicode"/>
                <a:cs typeface="Lucida Sans Unicode"/>
              </a:rPr>
              <a:t>МОиН </a:t>
            </a:r>
            <a:r>
              <a:rPr sz="2400" spc="20" dirty="0">
                <a:latin typeface="Lucida Sans Unicode"/>
                <a:cs typeface="Lucida Sans Unicode"/>
              </a:rPr>
              <a:t>РС</a:t>
            </a:r>
            <a:r>
              <a:rPr sz="2150" spc="20" dirty="0">
                <a:latin typeface="Microsoft Sans Serif"/>
                <a:cs typeface="Microsoft Sans Serif"/>
              </a:rPr>
              <a:t>(</a:t>
            </a:r>
            <a:r>
              <a:rPr sz="2400" spc="20" dirty="0">
                <a:latin typeface="Lucida Sans Unicode"/>
                <a:cs typeface="Lucida Sans Unicode"/>
              </a:rPr>
              <a:t>Я</a:t>
            </a:r>
            <a:r>
              <a:rPr sz="2150" spc="20" dirty="0">
                <a:latin typeface="Microsoft Sans Serif"/>
                <a:cs typeface="Microsoft Sans Serif"/>
              </a:rPr>
              <a:t>) </a:t>
            </a:r>
            <a:r>
              <a:rPr sz="2400" spc="-15" dirty="0">
                <a:latin typeface="Lucida Sans Unicode"/>
                <a:cs typeface="Lucida Sans Unicode"/>
              </a:rPr>
              <a:t>по </a:t>
            </a:r>
            <a:r>
              <a:rPr sz="2400" spc="-10" dirty="0">
                <a:latin typeface="Lucida Sans Unicode"/>
                <a:cs typeface="Lucida Sans Unicode"/>
              </a:rPr>
              <a:t>предоставлению </a:t>
            </a:r>
            <a:r>
              <a:rPr sz="2400" spc="-30" dirty="0">
                <a:latin typeface="Lucida Sans Unicode"/>
                <a:cs typeface="Lucida Sans Unicode"/>
              </a:rPr>
              <a:t>государственной 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услуги </a:t>
            </a:r>
            <a:r>
              <a:rPr sz="2150" spc="-20" dirty="0">
                <a:latin typeface="Microsoft Sans Serif"/>
                <a:cs typeface="Microsoft Sans Serif"/>
              </a:rPr>
              <a:t>"</a:t>
            </a:r>
            <a:r>
              <a:rPr sz="2400" spc="-20" dirty="0">
                <a:latin typeface="Lucida Sans Unicode"/>
                <a:cs typeface="Lucida Sans Unicode"/>
              </a:rPr>
              <a:t>Аттестация </a:t>
            </a:r>
            <a:r>
              <a:rPr sz="2400" spc="-40" dirty="0">
                <a:latin typeface="Lucida Sans Unicode"/>
                <a:cs typeface="Lucida Sans Unicode"/>
              </a:rPr>
              <a:t>педагогических </a:t>
            </a:r>
            <a:r>
              <a:rPr sz="2400" spc="5" dirty="0">
                <a:latin typeface="Lucida Sans Unicode"/>
                <a:cs typeface="Lucida Sans Unicode"/>
              </a:rPr>
              <a:t>работников </a:t>
            </a:r>
            <a:r>
              <a:rPr sz="2400" spc="-5" dirty="0">
                <a:latin typeface="Lucida Sans Unicode"/>
                <a:cs typeface="Lucida Sans Unicode"/>
              </a:rPr>
              <a:t>организаций</a:t>
            </a:r>
            <a:r>
              <a:rPr sz="1950" spc="-5" dirty="0">
                <a:latin typeface="Microsoft JhengHei UI"/>
                <a:cs typeface="Microsoft JhengHei UI"/>
              </a:rPr>
              <a:t>, </a:t>
            </a:r>
            <a:r>
              <a:rPr sz="2400" spc="-5" dirty="0">
                <a:latin typeface="Lucida Sans Unicode"/>
                <a:cs typeface="Lucida Sans Unicode"/>
              </a:rPr>
              <a:t>осуществляющих 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образовательную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деятельность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35" dirty="0">
                <a:latin typeface="Lucida Sans Unicode"/>
                <a:cs typeface="Lucida Sans Unicode"/>
              </a:rPr>
              <a:t>и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-35" dirty="0">
                <a:latin typeface="Lucida Sans Unicode"/>
                <a:cs typeface="Lucida Sans Unicode"/>
              </a:rPr>
              <a:t>находящихся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в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ведении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РЕспублики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Саха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150" spc="25" dirty="0">
                <a:latin typeface="Microsoft Sans Serif"/>
                <a:cs typeface="Microsoft Sans Serif"/>
              </a:rPr>
              <a:t>(</a:t>
            </a:r>
            <a:r>
              <a:rPr sz="2400" spc="25" dirty="0">
                <a:latin typeface="Lucida Sans Unicode"/>
                <a:cs typeface="Lucida Sans Unicode"/>
              </a:rPr>
              <a:t>Якутия</a:t>
            </a:r>
            <a:r>
              <a:rPr sz="2150" spc="25" dirty="0">
                <a:latin typeface="Microsoft Sans Serif"/>
                <a:cs typeface="Microsoft Sans Serif"/>
              </a:rPr>
              <a:t>)</a:t>
            </a:r>
            <a:r>
              <a:rPr sz="1950" spc="25" dirty="0">
                <a:latin typeface="Microsoft JhengHei UI"/>
                <a:cs typeface="Microsoft JhengHei UI"/>
              </a:rPr>
              <a:t>, </a:t>
            </a:r>
            <a:r>
              <a:rPr sz="1950" spc="-475" dirty="0">
                <a:latin typeface="Microsoft JhengHei UI"/>
                <a:cs typeface="Microsoft JhengHei UI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педагогических </a:t>
            </a:r>
            <a:r>
              <a:rPr sz="2400" spc="5" dirty="0">
                <a:latin typeface="Lucida Sans Unicode"/>
                <a:cs typeface="Lucida Sans Unicode"/>
              </a:rPr>
              <a:t>работников </a:t>
            </a:r>
            <a:r>
              <a:rPr sz="2400" spc="10" dirty="0">
                <a:latin typeface="Lucida Sans Unicode"/>
                <a:cs typeface="Lucida Sans Unicode"/>
              </a:rPr>
              <a:t>муниципальных </a:t>
            </a:r>
            <a:r>
              <a:rPr sz="2400" spc="35" dirty="0">
                <a:latin typeface="Lucida Sans Unicode"/>
                <a:cs typeface="Lucida Sans Unicode"/>
              </a:rPr>
              <a:t>и </a:t>
            </a:r>
            <a:r>
              <a:rPr sz="2400" spc="5" dirty="0">
                <a:latin typeface="Lucida Sans Unicode"/>
                <a:cs typeface="Lucida Sans Unicode"/>
              </a:rPr>
              <a:t>частных </a:t>
            </a:r>
            <a:r>
              <a:rPr sz="2400" spc="-5" dirty="0">
                <a:latin typeface="Lucida Sans Unicode"/>
                <a:cs typeface="Lucida Sans Unicode"/>
              </a:rPr>
              <a:t>организаций</a:t>
            </a:r>
            <a:r>
              <a:rPr sz="1950" spc="-5" dirty="0">
                <a:latin typeface="Microsoft JhengHei UI"/>
                <a:cs typeface="Microsoft JhengHei UI"/>
              </a:rPr>
              <a:t>, </a:t>
            </a:r>
            <a:r>
              <a:rPr sz="1950" dirty="0">
                <a:latin typeface="Microsoft JhengHei UI"/>
                <a:cs typeface="Microsoft JhengHei UI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о</a:t>
            </a:r>
            <a:r>
              <a:rPr sz="2400" spc="-80" dirty="0">
                <a:latin typeface="Lucida Sans Unicode"/>
                <a:cs typeface="Lucida Sans Unicode"/>
              </a:rPr>
              <a:t>с</a:t>
            </a:r>
            <a:r>
              <a:rPr sz="2400" spc="-40" dirty="0">
                <a:latin typeface="Lucida Sans Unicode"/>
                <a:cs typeface="Lucida Sans Unicode"/>
              </a:rPr>
              <a:t>у</a:t>
            </a:r>
            <a:r>
              <a:rPr sz="2400" spc="45" dirty="0">
                <a:latin typeface="Lucida Sans Unicode"/>
                <a:cs typeface="Lucida Sans Unicode"/>
              </a:rPr>
              <a:t>щ</a:t>
            </a:r>
            <a:r>
              <a:rPr sz="2400" spc="15" dirty="0">
                <a:latin typeface="Lucida Sans Unicode"/>
                <a:cs typeface="Lucida Sans Unicode"/>
              </a:rPr>
              <a:t>е</a:t>
            </a:r>
            <a:r>
              <a:rPr sz="2400" spc="-80" dirty="0">
                <a:latin typeface="Lucida Sans Unicode"/>
                <a:cs typeface="Lucida Sans Unicode"/>
              </a:rPr>
              <a:t>с</a:t>
            </a:r>
            <a:r>
              <a:rPr sz="2400" spc="-45" dirty="0">
                <a:latin typeface="Lucida Sans Unicode"/>
                <a:cs typeface="Lucida Sans Unicode"/>
              </a:rPr>
              <a:t>т</a:t>
            </a:r>
            <a:r>
              <a:rPr sz="2400" spc="120" dirty="0">
                <a:latin typeface="Lucida Sans Unicode"/>
                <a:cs typeface="Lucida Sans Unicode"/>
              </a:rPr>
              <a:t>в</a:t>
            </a:r>
            <a:r>
              <a:rPr sz="2400" spc="-25" dirty="0">
                <a:latin typeface="Lucida Sans Unicode"/>
                <a:cs typeface="Lucida Sans Unicode"/>
              </a:rPr>
              <a:t>л</a:t>
            </a:r>
            <a:r>
              <a:rPr sz="2400" spc="114" dirty="0">
                <a:latin typeface="Lucida Sans Unicode"/>
                <a:cs typeface="Lucida Sans Unicode"/>
              </a:rPr>
              <a:t>я</a:t>
            </a:r>
            <a:r>
              <a:rPr sz="2400" spc="50" dirty="0">
                <a:latin typeface="Lucida Sans Unicode"/>
                <a:cs typeface="Lucida Sans Unicode"/>
              </a:rPr>
              <a:t>ю</a:t>
            </a:r>
            <a:r>
              <a:rPr sz="2400" spc="45" dirty="0">
                <a:latin typeface="Lucida Sans Unicode"/>
                <a:cs typeface="Lucida Sans Unicode"/>
              </a:rPr>
              <a:t>щ</a:t>
            </a:r>
            <a:r>
              <a:rPr sz="2400" spc="35" dirty="0">
                <a:latin typeface="Lucida Sans Unicode"/>
                <a:cs typeface="Lucida Sans Unicode"/>
              </a:rPr>
              <a:t>и</a:t>
            </a:r>
            <a:r>
              <a:rPr sz="2400" spc="-204" dirty="0">
                <a:latin typeface="Lucida Sans Unicode"/>
                <a:cs typeface="Lucida Sans Unicode"/>
              </a:rPr>
              <a:t>х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о</a:t>
            </a:r>
            <a:r>
              <a:rPr sz="2400" spc="5" dirty="0">
                <a:latin typeface="Lucida Sans Unicode"/>
                <a:cs typeface="Lucida Sans Unicode"/>
              </a:rPr>
              <a:t>б</a:t>
            </a:r>
            <a:r>
              <a:rPr sz="2400" spc="-35" dirty="0">
                <a:latin typeface="Lucida Sans Unicode"/>
                <a:cs typeface="Lucida Sans Unicode"/>
              </a:rPr>
              <a:t>р</a:t>
            </a:r>
            <a:r>
              <a:rPr sz="2400" spc="20" dirty="0">
                <a:latin typeface="Lucida Sans Unicode"/>
                <a:cs typeface="Lucida Sans Unicode"/>
              </a:rPr>
              <a:t>аз</a:t>
            </a:r>
            <a:r>
              <a:rPr sz="2400" spc="-25" dirty="0">
                <a:latin typeface="Lucida Sans Unicode"/>
                <a:cs typeface="Lucida Sans Unicode"/>
              </a:rPr>
              <a:t>о</a:t>
            </a:r>
            <a:r>
              <a:rPr sz="2400" spc="120" dirty="0">
                <a:latin typeface="Lucida Sans Unicode"/>
                <a:cs typeface="Lucida Sans Unicode"/>
              </a:rPr>
              <a:t>в</a:t>
            </a:r>
            <a:r>
              <a:rPr sz="2400" spc="20" dirty="0">
                <a:latin typeface="Lucida Sans Unicode"/>
                <a:cs typeface="Lucida Sans Unicode"/>
              </a:rPr>
              <a:t>а</a:t>
            </a:r>
            <a:r>
              <a:rPr sz="2400" spc="-45" dirty="0">
                <a:latin typeface="Lucida Sans Unicode"/>
                <a:cs typeface="Lucida Sans Unicode"/>
              </a:rPr>
              <a:t>т</a:t>
            </a:r>
            <a:r>
              <a:rPr sz="2400" spc="15" dirty="0">
                <a:latin typeface="Lucida Sans Unicode"/>
                <a:cs typeface="Lucida Sans Unicode"/>
              </a:rPr>
              <a:t>е</a:t>
            </a:r>
            <a:r>
              <a:rPr sz="2400" spc="-25" dirty="0">
                <a:latin typeface="Lucida Sans Unicode"/>
                <a:cs typeface="Lucida Sans Unicode"/>
              </a:rPr>
              <a:t>л</a:t>
            </a:r>
            <a:r>
              <a:rPr sz="2400" spc="210" dirty="0">
                <a:latin typeface="Lucida Sans Unicode"/>
                <a:cs typeface="Lucida Sans Unicode"/>
              </a:rPr>
              <a:t>ь</a:t>
            </a:r>
            <a:r>
              <a:rPr sz="2400" spc="25" dirty="0">
                <a:latin typeface="Lucida Sans Unicode"/>
                <a:cs typeface="Lucida Sans Unicode"/>
              </a:rPr>
              <a:t>н</a:t>
            </a:r>
            <a:r>
              <a:rPr sz="2400" spc="-40" dirty="0">
                <a:latin typeface="Lucida Sans Unicode"/>
                <a:cs typeface="Lucida Sans Unicode"/>
              </a:rPr>
              <a:t>у</a:t>
            </a:r>
            <a:r>
              <a:rPr sz="2400" spc="50" dirty="0">
                <a:latin typeface="Lucida Sans Unicode"/>
                <a:cs typeface="Lucida Sans Unicode"/>
              </a:rPr>
              <a:t>ю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-220" dirty="0">
                <a:latin typeface="Lucida Sans Unicode"/>
                <a:cs typeface="Lucida Sans Unicode"/>
              </a:rPr>
              <a:t>д</a:t>
            </a:r>
            <a:r>
              <a:rPr sz="2400" spc="15" dirty="0">
                <a:latin typeface="Lucida Sans Unicode"/>
                <a:cs typeface="Lucida Sans Unicode"/>
              </a:rPr>
              <a:t>е</a:t>
            </a:r>
            <a:r>
              <a:rPr sz="2400" spc="35" dirty="0">
                <a:latin typeface="Lucida Sans Unicode"/>
                <a:cs typeface="Lucida Sans Unicode"/>
              </a:rPr>
              <a:t>ят</a:t>
            </a:r>
            <a:r>
              <a:rPr sz="2400" spc="15" dirty="0">
                <a:latin typeface="Lucida Sans Unicode"/>
                <a:cs typeface="Lucida Sans Unicode"/>
              </a:rPr>
              <a:t>е</a:t>
            </a:r>
            <a:r>
              <a:rPr sz="2400" spc="-25" dirty="0">
                <a:latin typeface="Lucida Sans Unicode"/>
                <a:cs typeface="Lucida Sans Unicode"/>
              </a:rPr>
              <a:t>л</a:t>
            </a:r>
            <a:r>
              <a:rPr sz="2400" spc="210" dirty="0">
                <a:latin typeface="Lucida Sans Unicode"/>
                <a:cs typeface="Lucida Sans Unicode"/>
              </a:rPr>
              <a:t>ь</a:t>
            </a:r>
            <a:r>
              <a:rPr sz="2400" spc="25" dirty="0">
                <a:latin typeface="Lucida Sans Unicode"/>
                <a:cs typeface="Lucida Sans Unicode"/>
              </a:rPr>
              <a:t>н</a:t>
            </a:r>
            <a:r>
              <a:rPr sz="2400" spc="-25" dirty="0">
                <a:latin typeface="Lucida Sans Unicode"/>
                <a:cs typeface="Lucida Sans Unicode"/>
              </a:rPr>
              <a:t>о</a:t>
            </a:r>
            <a:r>
              <a:rPr sz="2400" spc="-80" dirty="0">
                <a:latin typeface="Lucida Sans Unicode"/>
                <a:cs typeface="Lucida Sans Unicode"/>
              </a:rPr>
              <a:t>с</a:t>
            </a:r>
            <a:r>
              <a:rPr sz="2400" spc="-45" dirty="0">
                <a:latin typeface="Lucida Sans Unicode"/>
                <a:cs typeface="Lucida Sans Unicode"/>
              </a:rPr>
              <a:t>т</a:t>
            </a:r>
            <a:r>
              <a:rPr sz="2400" spc="210" dirty="0">
                <a:latin typeface="Lucida Sans Unicode"/>
                <a:cs typeface="Lucida Sans Unicode"/>
              </a:rPr>
              <a:t>ь</a:t>
            </a:r>
            <a:r>
              <a:rPr sz="2150" spc="50" dirty="0">
                <a:latin typeface="Microsoft Sans Serif"/>
                <a:cs typeface="Microsoft Sans Serif"/>
              </a:rPr>
              <a:t>"</a:t>
            </a:r>
            <a:endParaRPr sz="2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004AAC"/>
                </a:solidFill>
                <a:latin typeface="Tahoma"/>
                <a:cs typeface="Tahoma"/>
                <a:hlinkClick r:id="rId2"/>
              </a:rPr>
              <a:t>http://minobrnauki.sakha.gov.ru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sz="2400" spc="30" dirty="0">
                <a:latin typeface="Lucida Sans Unicode"/>
                <a:cs typeface="Lucida Sans Unicode"/>
              </a:rPr>
              <a:t>Письмо </a:t>
            </a:r>
            <a:r>
              <a:rPr sz="2400" spc="5" dirty="0">
                <a:latin typeface="Lucida Sans Unicode"/>
                <a:cs typeface="Lucida Sans Unicode"/>
              </a:rPr>
              <a:t>Министрества </a:t>
            </a:r>
            <a:r>
              <a:rPr sz="2400" spc="35" dirty="0">
                <a:latin typeface="Lucida Sans Unicode"/>
                <a:cs typeface="Lucida Sans Unicode"/>
              </a:rPr>
              <a:t>ПРосвещения </a:t>
            </a:r>
            <a:r>
              <a:rPr sz="2400" spc="195" dirty="0">
                <a:latin typeface="Lucida Sans Unicode"/>
                <a:cs typeface="Lucida Sans Unicode"/>
              </a:rPr>
              <a:t>РФ </a:t>
            </a:r>
            <a:r>
              <a:rPr sz="2400" spc="-35" dirty="0">
                <a:latin typeface="Lucida Sans Unicode"/>
                <a:cs typeface="Lucida Sans Unicode"/>
              </a:rPr>
              <a:t>от </a:t>
            </a:r>
            <a:r>
              <a:rPr sz="1950" spc="260" dirty="0">
                <a:latin typeface="Microsoft JhengHei UI"/>
                <a:cs typeface="Microsoft JhengHei UI"/>
              </a:rPr>
              <a:t>26 </a:t>
            </a:r>
            <a:r>
              <a:rPr sz="2400" spc="45" dirty="0">
                <a:latin typeface="Lucida Sans Unicode"/>
                <a:cs typeface="Lucida Sans Unicode"/>
              </a:rPr>
              <a:t>июля </a:t>
            </a:r>
            <a:r>
              <a:rPr sz="1950" spc="160" dirty="0">
                <a:latin typeface="Microsoft JhengHei UI"/>
                <a:cs typeface="Microsoft JhengHei UI"/>
              </a:rPr>
              <a:t>2021</a:t>
            </a:r>
            <a:r>
              <a:rPr sz="2400" spc="160" dirty="0">
                <a:latin typeface="Lucida Sans Unicode"/>
                <a:cs typeface="Lucida Sans Unicode"/>
              </a:rPr>
              <a:t>г</a:t>
            </a:r>
            <a:r>
              <a:rPr sz="1950" spc="160" dirty="0">
                <a:latin typeface="Microsoft JhengHei UI"/>
                <a:cs typeface="Microsoft JhengHei UI"/>
              </a:rPr>
              <a:t>. </a:t>
            </a:r>
            <a:r>
              <a:rPr sz="2400" spc="145" dirty="0">
                <a:latin typeface="Lucida Sans Unicode"/>
                <a:cs typeface="Lucida Sans Unicode"/>
              </a:rPr>
              <a:t>№АБ</a:t>
            </a:r>
            <a:r>
              <a:rPr sz="2150" spc="145" dirty="0">
                <a:latin typeface="Microsoft Sans Serif"/>
                <a:cs typeface="Microsoft Sans Serif"/>
              </a:rPr>
              <a:t>-</a:t>
            </a:r>
            <a:r>
              <a:rPr sz="1950" spc="145" dirty="0">
                <a:latin typeface="Microsoft JhengHei UI"/>
                <a:cs typeface="Microsoft JhengHei UI"/>
              </a:rPr>
              <a:t>805</a:t>
            </a:r>
            <a:r>
              <a:rPr sz="2150" spc="145" dirty="0">
                <a:latin typeface="Microsoft Sans Serif"/>
                <a:cs typeface="Microsoft Sans Serif"/>
              </a:rPr>
              <a:t>/</a:t>
            </a:r>
            <a:r>
              <a:rPr sz="1950" spc="145" dirty="0">
                <a:latin typeface="Microsoft JhengHei UI"/>
                <a:cs typeface="Microsoft JhengHei UI"/>
              </a:rPr>
              <a:t>08 </a:t>
            </a:r>
            <a:r>
              <a:rPr sz="2400" spc="-15" dirty="0">
                <a:latin typeface="Lucida Sans Unicode"/>
                <a:cs typeface="Lucida Sans Unicode"/>
              </a:rPr>
              <a:t>по вопросу 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перевода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массовых</a:t>
            </a:r>
            <a:r>
              <a:rPr sz="2400" spc="-24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социально</a:t>
            </a:r>
            <a:r>
              <a:rPr sz="2400" spc="-240" dirty="0">
                <a:latin typeface="Lucida Sans Unicode"/>
                <a:cs typeface="Lucida Sans Unicode"/>
              </a:rPr>
              <a:t> </a:t>
            </a:r>
            <a:r>
              <a:rPr sz="2400" spc="35" dirty="0">
                <a:latin typeface="Lucida Sans Unicode"/>
                <a:cs typeface="Lucida Sans Unicode"/>
              </a:rPr>
              <a:t>значимых</a:t>
            </a:r>
            <a:r>
              <a:rPr sz="2400" spc="-240" dirty="0">
                <a:latin typeface="Lucida Sans Unicode"/>
                <a:cs typeface="Lucida Sans Unicode"/>
              </a:rPr>
              <a:t> </a:t>
            </a:r>
            <a:r>
              <a:rPr sz="2400" spc="-65" dirty="0">
                <a:latin typeface="Lucida Sans Unicode"/>
                <a:cs typeface="Lucida Sans Unicode"/>
              </a:rPr>
              <a:t>услуг</a:t>
            </a:r>
            <a:r>
              <a:rPr sz="2400" spc="-240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Microsoft Sans Serif"/>
                <a:cs typeface="Microsoft Sans Serif"/>
              </a:rPr>
              <a:t>(</a:t>
            </a:r>
            <a:r>
              <a:rPr sz="2400" spc="15" dirty="0">
                <a:latin typeface="Lucida Sans Unicode"/>
                <a:cs typeface="Lucida Sans Unicode"/>
              </a:rPr>
              <a:t>сервисов</a:t>
            </a:r>
            <a:r>
              <a:rPr sz="2150" spc="15" dirty="0">
                <a:latin typeface="Microsoft Sans Serif"/>
                <a:cs typeface="Microsoft Sans Serif"/>
              </a:rPr>
              <a:t>)</a:t>
            </a:r>
            <a:r>
              <a:rPr sz="2150" spc="-50" dirty="0">
                <a:latin typeface="Microsoft Sans Serif"/>
                <a:cs typeface="Microsoft Sans Serif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в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электронный</a:t>
            </a:r>
            <a:r>
              <a:rPr sz="2400" spc="-24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формат</a:t>
            </a:r>
            <a:r>
              <a:rPr sz="2400" spc="-24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услуги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"</a:t>
            </a:r>
            <a:r>
              <a:rPr sz="2400" spc="-20" dirty="0">
                <a:latin typeface="Lucida Sans Unicode"/>
                <a:cs typeface="Lucida Sans Unicode"/>
              </a:rPr>
              <a:t>Аттестация </a:t>
            </a:r>
            <a:r>
              <a:rPr sz="2400" spc="-40" dirty="0">
                <a:latin typeface="Lucida Sans Unicode"/>
                <a:cs typeface="Lucida Sans Unicode"/>
              </a:rPr>
              <a:t>педагогических </a:t>
            </a:r>
            <a:r>
              <a:rPr sz="2400" spc="5" dirty="0">
                <a:latin typeface="Lucida Sans Unicode"/>
                <a:cs typeface="Lucida Sans Unicode"/>
              </a:rPr>
              <a:t>работников </a:t>
            </a:r>
            <a:r>
              <a:rPr sz="2400" spc="-5" dirty="0">
                <a:latin typeface="Lucida Sans Unicode"/>
                <a:cs typeface="Lucida Sans Unicode"/>
              </a:rPr>
              <a:t>организаций</a:t>
            </a:r>
            <a:r>
              <a:rPr sz="1950" spc="-5" dirty="0">
                <a:latin typeface="Microsoft JhengHei UI"/>
                <a:cs typeface="Microsoft JhengHei UI"/>
              </a:rPr>
              <a:t>, </a:t>
            </a:r>
            <a:r>
              <a:rPr sz="2400" spc="-5" dirty="0">
                <a:latin typeface="Lucida Sans Unicode"/>
                <a:cs typeface="Lucida Sans Unicode"/>
              </a:rPr>
              <a:t>осуществляющих 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образовательную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деятельность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35" dirty="0">
                <a:latin typeface="Lucida Sans Unicode"/>
                <a:cs typeface="Lucida Sans Unicode"/>
              </a:rPr>
              <a:t>и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-35" dirty="0">
                <a:latin typeface="Lucida Sans Unicode"/>
                <a:cs typeface="Lucida Sans Unicode"/>
              </a:rPr>
              <a:t>находящихся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в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ведении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субъекта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155" dirty="0">
                <a:latin typeface="Lucida Sans Unicode"/>
                <a:cs typeface="Lucida Sans Unicode"/>
              </a:rPr>
              <a:t>РФ</a:t>
            </a:r>
            <a:r>
              <a:rPr sz="1950" spc="155" dirty="0">
                <a:latin typeface="Microsoft JhengHei UI"/>
                <a:cs typeface="Microsoft JhengHei UI"/>
              </a:rPr>
              <a:t>,</a:t>
            </a:r>
            <a:r>
              <a:rPr sz="1950" spc="45" dirty="0">
                <a:latin typeface="Microsoft JhengHei UI"/>
                <a:cs typeface="Microsoft JhengHei UI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педагогических 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работников </a:t>
            </a:r>
            <a:r>
              <a:rPr sz="2400" spc="10" dirty="0">
                <a:latin typeface="Lucida Sans Unicode"/>
                <a:cs typeface="Lucida Sans Unicode"/>
              </a:rPr>
              <a:t>муниципальных </a:t>
            </a:r>
            <a:r>
              <a:rPr sz="2400" spc="35" dirty="0">
                <a:latin typeface="Lucida Sans Unicode"/>
                <a:cs typeface="Lucida Sans Unicode"/>
              </a:rPr>
              <a:t>и </a:t>
            </a:r>
            <a:r>
              <a:rPr sz="2400" spc="5" dirty="0">
                <a:latin typeface="Lucida Sans Unicode"/>
                <a:cs typeface="Lucida Sans Unicode"/>
              </a:rPr>
              <a:t>частных </a:t>
            </a:r>
            <a:r>
              <a:rPr sz="2400" spc="-5" dirty="0">
                <a:latin typeface="Lucida Sans Unicode"/>
                <a:cs typeface="Lucida Sans Unicode"/>
              </a:rPr>
              <a:t>организаций</a:t>
            </a:r>
            <a:r>
              <a:rPr sz="1950" spc="-5" dirty="0">
                <a:latin typeface="Microsoft JhengHei UI"/>
                <a:cs typeface="Microsoft JhengHei UI"/>
              </a:rPr>
              <a:t>, </a:t>
            </a:r>
            <a:r>
              <a:rPr sz="2400" spc="-5" dirty="0">
                <a:latin typeface="Lucida Sans Unicode"/>
                <a:cs typeface="Lucida Sans Unicode"/>
              </a:rPr>
              <a:t>осуществляющих 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образовательную</a:t>
            </a:r>
            <a:r>
              <a:rPr sz="2400" spc="-250" dirty="0">
                <a:latin typeface="Lucida Sans Unicode"/>
                <a:cs typeface="Lucida Sans Unicode"/>
              </a:rPr>
              <a:t> </a:t>
            </a:r>
            <a:r>
              <a:rPr sz="2400" spc="15" dirty="0">
                <a:latin typeface="Lucida Sans Unicode"/>
                <a:cs typeface="Lucida Sans Unicode"/>
              </a:rPr>
              <a:t>деятельность</a:t>
            </a:r>
            <a:r>
              <a:rPr sz="2150" spc="15" dirty="0">
                <a:latin typeface="Microsoft Sans Serif"/>
                <a:cs typeface="Microsoft Sans Serif"/>
              </a:rPr>
              <a:t>"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5122" y="8986307"/>
            <a:ext cx="6734175" cy="0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88354" y="4259558"/>
            <a:ext cx="7725409" cy="25400"/>
          </a:xfrm>
          <a:custGeom>
            <a:avLst/>
            <a:gdLst/>
            <a:ahLst/>
            <a:cxnLst/>
            <a:rect l="l" t="t" r="r" b="b"/>
            <a:pathLst>
              <a:path w="7725409" h="25400">
                <a:moveTo>
                  <a:pt x="0" y="24818"/>
                </a:moveTo>
                <a:lnTo>
                  <a:pt x="7724823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2268" y="7140758"/>
            <a:ext cx="6734175" cy="0"/>
          </a:xfrm>
          <a:custGeom>
            <a:avLst/>
            <a:gdLst/>
            <a:ahLst/>
            <a:cxnLst/>
            <a:rect l="l" t="t" r="r" b="b"/>
            <a:pathLst>
              <a:path w="6734175">
                <a:moveTo>
                  <a:pt x="0" y="0"/>
                </a:moveTo>
                <a:lnTo>
                  <a:pt x="6734179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1763" y="9875945"/>
            <a:ext cx="9848850" cy="53340"/>
          </a:xfrm>
          <a:custGeom>
            <a:avLst/>
            <a:gdLst/>
            <a:ahLst/>
            <a:cxnLst/>
            <a:rect l="l" t="t" r="r" b="b"/>
            <a:pathLst>
              <a:path w="9848850" h="53340">
                <a:moveTo>
                  <a:pt x="0" y="52826"/>
                </a:moveTo>
                <a:lnTo>
                  <a:pt x="9848737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934" y="1564509"/>
            <a:ext cx="6045200" cy="37496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260"/>
              </a:spcBef>
            </a:pPr>
            <a:r>
              <a:rPr sz="2500" b="1" spc="-90" dirty="0">
                <a:latin typeface="Arial"/>
                <a:cs typeface="Arial"/>
              </a:rPr>
              <a:t>А</a:t>
            </a:r>
            <a:r>
              <a:rPr sz="2500" b="1" spc="65" dirty="0">
                <a:latin typeface="Arial"/>
                <a:cs typeface="Arial"/>
              </a:rPr>
              <a:t>д</a:t>
            </a:r>
            <a:r>
              <a:rPr sz="2500" b="1" spc="254" dirty="0">
                <a:latin typeface="Arial"/>
                <a:cs typeface="Arial"/>
              </a:rPr>
              <a:t>ми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50" dirty="0">
                <a:latin typeface="Arial"/>
                <a:cs typeface="Arial"/>
              </a:rPr>
              <a:t>р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30" dirty="0">
                <a:latin typeface="Arial"/>
                <a:cs typeface="Arial"/>
              </a:rPr>
              <a:t>в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-15" dirty="0">
                <a:latin typeface="Arial"/>
                <a:cs typeface="Arial"/>
              </a:rPr>
              <a:t>ы</a:t>
            </a:r>
            <a:r>
              <a:rPr sz="2500" b="1" spc="260" dirty="0">
                <a:latin typeface="Arial"/>
                <a:cs typeface="Arial"/>
              </a:rPr>
              <a:t>й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50" dirty="0">
                <a:latin typeface="Arial"/>
                <a:cs typeface="Arial"/>
              </a:rPr>
              <a:t>р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45" dirty="0">
                <a:latin typeface="Arial"/>
                <a:cs typeface="Arial"/>
              </a:rPr>
              <a:t>г</a:t>
            </a:r>
            <a:r>
              <a:rPr sz="2500" b="1" spc="15" dirty="0">
                <a:latin typeface="Arial"/>
                <a:cs typeface="Arial"/>
              </a:rPr>
              <a:t>л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254" dirty="0">
                <a:latin typeface="Arial"/>
                <a:cs typeface="Arial"/>
              </a:rPr>
              <a:t>м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110" dirty="0">
                <a:latin typeface="Arial"/>
                <a:cs typeface="Arial"/>
              </a:rPr>
              <a:t>т  </a:t>
            </a:r>
            <a:r>
              <a:rPr sz="2500" b="1" spc="-285" dirty="0">
                <a:latin typeface="Tahoma"/>
                <a:cs typeface="Tahoma"/>
              </a:rPr>
              <a:t>"</a:t>
            </a:r>
            <a:r>
              <a:rPr sz="2500" b="1" spc="-90" dirty="0">
                <a:latin typeface="Arial"/>
                <a:cs typeface="Arial"/>
              </a:rPr>
              <a:t>А</a:t>
            </a:r>
            <a:r>
              <a:rPr sz="2500" b="1" spc="150" dirty="0">
                <a:latin typeface="Arial"/>
                <a:cs typeface="Arial"/>
              </a:rPr>
              <a:t>тт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75" dirty="0">
                <a:latin typeface="Arial"/>
                <a:cs typeface="Arial"/>
              </a:rPr>
              <a:t>ц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20" dirty="0">
                <a:latin typeface="Arial"/>
                <a:cs typeface="Arial"/>
              </a:rPr>
              <a:t>я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114" dirty="0">
                <a:latin typeface="Arial"/>
                <a:cs typeface="Arial"/>
              </a:rPr>
              <a:t>п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65" dirty="0">
                <a:latin typeface="Arial"/>
                <a:cs typeface="Arial"/>
              </a:rPr>
              <a:t>д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45" dirty="0">
                <a:latin typeface="Arial"/>
                <a:cs typeface="Arial"/>
              </a:rPr>
              <a:t>г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145" dirty="0">
                <a:latin typeface="Arial"/>
                <a:cs typeface="Arial"/>
              </a:rPr>
              <a:t>г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180" dirty="0">
                <a:latin typeface="Arial"/>
                <a:cs typeface="Arial"/>
              </a:rPr>
              <a:t>ч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290" dirty="0">
                <a:latin typeface="Arial"/>
                <a:cs typeface="Arial"/>
              </a:rPr>
              <a:t>к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35" dirty="0">
                <a:latin typeface="Arial"/>
                <a:cs typeface="Arial"/>
              </a:rPr>
              <a:t>х  </a:t>
            </a:r>
            <a:r>
              <a:rPr sz="2500" b="1" spc="50" dirty="0">
                <a:latin typeface="Arial"/>
                <a:cs typeface="Arial"/>
              </a:rPr>
              <a:t>р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5" dirty="0">
                <a:latin typeface="Arial"/>
                <a:cs typeface="Arial"/>
              </a:rPr>
              <a:t>б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290" dirty="0">
                <a:latin typeface="Arial"/>
                <a:cs typeface="Arial"/>
              </a:rPr>
              <a:t>к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35" dirty="0">
                <a:latin typeface="Arial"/>
                <a:cs typeface="Arial"/>
              </a:rPr>
              <a:t>в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50" dirty="0">
                <a:latin typeface="Arial"/>
                <a:cs typeface="Arial"/>
              </a:rPr>
              <a:t>р</a:t>
            </a:r>
            <a:r>
              <a:rPr sz="2500" b="1" spc="145" dirty="0">
                <a:latin typeface="Arial"/>
                <a:cs typeface="Arial"/>
              </a:rPr>
              <a:t>г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135" dirty="0">
                <a:latin typeface="Arial"/>
                <a:cs typeface="Arial"/>
              </a:rPr>
              <a:t>з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75" dirty="0">
                <a:latin typeface="Arial"/>
                <a:cs typeface="Arial"/>
              </a:rPr>
              <a:t>ц</a:t>
            </a:r>
            <a:r>
              <a:rPr sz="2500" b="1" spc="254" dirty="0">
                <a:latin typeface="Arial"/>
                <a:cs typeface="Arial"/>
              </a:rPr>
              <a:t>ий</a:t>
            </a:r>
            <a:r>
              <a:rPr sz="2500" b="1" spc="-165" dirty="0">
                <a:latin typeface="Tahoma"/>
                <a:cs typeface="Tahoma"/>
              </a:rPr>
              <a:t>,  </a:t>
            </a:r>
            <a:r>
              <a:rPr sz="2500" b="1" spc="80" dirty="0">
                <a:latin typeface="Arial"/>
                <a:cs typeface="Arial"/>
              </a:rPr>
              <a:t>осуществляющих</a:t>
            </a:r>
            <a:r>
              <a:rPr sz="2500" b="1" spc="-190" dirty="0">
                <a:latin typeface="Arial"/>
                <a:cs typeface="Arial"/>
              </a:rPr>
              <a:t> </a:t>
            </a:r>
            <a:r>
              <a:rPr sz="2500" b="1" spc="60" dirty="0">
                <a:latin typeface="Arial"/>
                <a:cs typeface="Arial"/>
              </a:rPr>
              <a:t>образовательную </a:t>
            </a:r>
            <a:r>
              <a:rPr sz="2500" b="1" spc="-680" dirty="0">
                <a:latin typeface="Arial"/>
                <a:cs typeface="Arial"/>
              </a:rPr>
              <a:t> </a:t>
            </a:r>
            <a:r>
              <a:rPr sz="2500" b="1" spc="65" dirty="0">
                <a:latin typeface="Arial"/>
                <a:cs typeface="Arial"/>
              </a:rPr>
              <a:t>д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5" dirty="0">
                <a:latin typeface="Arial"/>
                <a:cs typeface="Arial"/>
              </a:rPr>
              <a:t>я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5" dirty="0">
                <a:latin typeface="Arial"/>
                <a:cs typeface="Arial"/>
              </a:rPr>
              <a:t>л</a:t>
            </a:r>
            <a:r>
              <a:rPr sz="2500" b="1" spc="-10" dirty="0">
                <a:latin typeface="Arial"/>
                <a:cs typeface="Arial"/>
              </a:rPr>
              <a:t>ь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-5" dirty="0">
                <a:latin typeface="Arial"/>
                <a:cs typeface="Arial"/>
              </a:rPr>
              <a:t>ь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260" dirty="0">
                <a:latin typeface="Arial"/>
                <a:cs typeface="Arial"/>
              </a:rPr>
              <a:t>и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45" dirty="0">
                <a:latin typeface="Arial"/>
                <a:cs typeface="Arial"/>
              </a:rPr>
              <a:t>х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65" dirty="0">
                <a:latin typeface="Arial"/>
                <a:cs typeface="Arial"/>
              </a:rPr>
              <a:t>д</a:t>
            </a:r>
            <a:r>
              <a:rPr sz="2500" b="1" spc="15" dirty="0">
                <a:latin typeface="Arial"/>
                <a:cs typeface="Arial"/>
              </a:rPr>
              <a:t>я</a:t>
            </a:r>
            <a:r>
              <a:rPr sz="2500" b="1" spc="345" dirty="0">
                <a:latin typeface="Arial"/>
                <a:cs typeface="Arial"/>
              </a:rPr>
              <a:t>щ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45" dirty="0">
                <a:latin typeface="Arial"/>
                <a:cs typeface="Arial"/>
              </a:rPr>
              <a:t>х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20" dirty="0">
                <a:latin typeface="Arial"/>
                <a:cs typeface="Arial"/>
              </a:rPr>
              <a:t>я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в  </a:t>
            </a:r>
            <a:r>
              <a:rPr sz="2500" b="1" spc="30" dirty="0">
                <a:latin typeface="Arial"/>
                <a:cs typeface="Arial"/>
              </a:rPr>
              <a:t>в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65" dirty="0">
                <a:latin typeface="Arial"/>
                <a:cs typeface="Arial"/>
              </a:rPr>
              <a:t>д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260" dirty="0">
                <a:latin typeface="Arial"/>
                <a:cs typeface="Arial"/>
              </a:rPr>
              <a:t>и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-105" dirty="0">
                <a:latin typeface="Arial"/>
                <a:cs typeface="Arial"/>
              </a:rPr>
              <a:t>Р</a:t>
            </a:r>
            <a:r>
              <a:rPr sz="2500" b="1" spc="-275" dirty="0">
                <a:latin typeface="Arial"/>
                <a:cs typeface="Arial"/>
              </a:rPr>
              <a:t>Е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114" dirty="0">
                <a:latin typeface="Arial"/>
                <a:cs typeface="Arial"/>
              </a:rPr>
              <a:t>п</a:t>
            </a:r>
            <a:r>
              <a:rPr sz="2500" b="1" spc="25" dirty="0">
                <a:latin typeface="Arial"/>
                <a:cs typeface="Arial"/>
              </a:rPr>
              <a:t>у</a:t>
            </a:r>
            <a:r>
              <a:rPr sz="2500" b="1" spc="5" dirty="0">
                <a:latin typeface="Arial"/>
                <a:cs typeface="Arial"/>
              </a:rPr>
              <a:t>б</a:t>
            </a:r>
            <a:r>
              <a:rPr sz="2500" b="1" spc="15" dirty="0">
                <a:latin typeface="Arial"/>
                <a:cs typeface="Arial"/>
              </a:rPr>
              <a:t>л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290" dirty="0">
                <a:latin typeface="Arial"/>
                <a:cs typeface="Arial"/>
              </a:rPr>
              <a:t>к</a:t>
            </a:r>
            <a:r>
              <a:rPr sz="2500" b="1" spc="260" dirty="0">
                <a:latin typeface="Arial"/>
                <a:cs typeface="Arial"/>
              </a:rPr>
              <a:t>и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-220" dirty="0">
                <a:latin typeface="Arial"/>
                <a:cs typeface="Arial"/>
              </a:rPr>
              <a:t>С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45" dirty="0">
                <a:latin typeface="Arial"/>
                <a:cs typeface="Arial"/>
              </a:rPr>
              <a:t>х</a:t>
            </a:r>
            <a:r>
              <a:rPr sz="2500" b="1" spc="114" dirty="0">
                <a:latin typeface="Arial"/>
                <a:cs typeface="Arial"/>
              </a:rPr>
              <a:t>а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-235" dirty="0">
                <a:latin typeface="Tahoma"/>
                <a:cs typeface="Tahoma"/>
              </a:rPr>
              <a:t>(</a:t>
            </a:r>
            <a:r>
              <a:rPr sz="2500" b="1" spc="-140" dirty="0">
                <a:latin typeface="Arial"/>
                <a:cs typeface="Arial"/>
              </a:rPr>
              <a:t>Я</a:t>
            </a:r>
            <a:r>
              <a:rPr sz="2500" b="1" spc="290" dirty="0">
                <a:latin typeface="Arial"/>
                <a:cs typeface="Arial"/>
              </a:rPr>
              <a:t>к</a:t>
            </a:r>
            <a:r>
              <a:rPr sz="2500" b="1" spc="25" dirty="0">
                <a:latin typeface="Arial"/>
                <a:cs typeface="Arial"/>
              </a:rPr>
              <a:t>у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15" dirty="0">
                <a:latin typeface="Arial"/>
                <a:cs typeface="Arial"/>
              </a:rPr>
              <a:t>я</a:t>
            </a:r>
            <a:r>
              <a:rPr sz="2500" b="1" spc="-240" dirty="0">
                <a:latin typeface="Tahoma"/>
                <a:cs typeface="Tahoma"/>
              </a:rPr>
              <a:t>)</a:t>
            </a:r>
            <a:r>
              <a:rPr sz="2500" b="1" spc="-165" dirty="0">
                <a:latin typeface="Tahoma"/>
                <a:cs typeface="Tahoma"/>
              </a:rPr>
              <a:t>,  </a:t>
            </a:r>
            <a:r>
              <a:rPr sz="2500" b="1" spc="114" dirty="0">
                <a:latin typeface="Arial"/>
                <a:cs typeface="Arial"/>
              </a:rPr>
              <a:t>п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65" dirty="0">
                <a:latin typeface="Arial"/>
                <a:cs typeface="Arial"/>
              </a:rPr>
              <a:t>д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45" dirty="0">
                <a:latin typeface="Arial"/>
                <a:cs typeface="Arial"/>
              </a:rPr>
              <a:t>г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145" dirty="0">
                <a:latin typeface="Arial"/>
                <a:cs typeface="Arial"/>
              </a:rPr>
              <a:t>г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180" dirty="0">
                <a:latin typeface="Arial"/>
                <a:cs typeface="Arial"/>
              </a:rPr>
              <a:t>ч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290" dirty="0">
                <a:latin typeface="Arial"/>
                <a:cs typeface="Arial"/>
              </a:rPr>
              <a:t>к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50" dirty="0">
                <a:latin typeface="Arial"/>
                <a:cs typeface="Arial"/>
              </a:rPr>
              <a:t>х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50" dirty="0">
                <a:latin typeface="Arial"/>
                <a:cs typeface="Arial"/>
              </a:rPr>
              <a:t>р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5" dirty="0">
                <a:latin typeface="Arial"/>
                <a:cs typeface="Arial"/>
              </a:rPr>
              <a:t>б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290" dirty="0">
                <a:latin typeface="Arial"/>
                <a:cs typeface="Arial"/>
              </a:rPr>
              <a:t>к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20" dirty="0">
                <a:latin typeface="Arial"/>
                <a:cs typeface="Arial"/>
              </a:rPr>
              <a:t>в  </a:t>
            </a:r>
            <a:r>
              <a:rPr sz="2500" b="1" spc="254" dirty="0">
                <a:latin typeface="Arial"/>
                <a:cs typeface="Arial"/>
              </a:rPr>
              <a:t>м</a:t>
            </a:r>
            <a:r>
              <a:rPr sz="2500" b="1" spc="25" dirty="0">
                <a:latin typeface="Arial"/>
                <a:cs typeface="Arial"/>
              </a:rPr>
              <a:t>у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175" dirty="0">
                <a:latin typeface="Arial"/>
                <a:cs typeface="Arial"/>
              </a:rPr>
              <a:t>ц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114" dirty="0">
                <a:latin typeface="Arial"/>
                <a:cs typeface="Arial"/>
              </a:rPr>
              <a:t>п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5" dirty="0">
                <a:latin typeface="Arial"/>
                <a:cs typeface="Arial"/>
              </a:rPr>
              <a:t>л</a:t>
            </a:r>
            <a:r>
              <a:rPr sz="2500" b="1" spc="-10" dirty="0">
                <a:latin typeface="Arial"/>
                <a:cs typeface="Arial"/>
              </a:rPr>
              <a:t>ь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-15" dirty="0">
                <a:latin typeface="Arial"/>
                <a:cs typeface="Arial"/>
              </a:rPr>
              <a:t>ы</a:t>
            </a:r>
            <a:r>
              <a:rPr sz="2500" b="1" spc="50" dirty="0">
                <a:latin typeface="Arial"/>
                <a:cs typeface="Arial"/>
              </a:rPr>
              <a:t>х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260" dirty="0">
                <a:latin typeface="Arial"/>
                <a:cs typeface="Arial"/>
              </a:rPr>
              <a:t>и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180" dirty="0">
                <a:latin typeface="Arial"/>
                <a:cs typeface="Arial"/>
              </a:rPr>
              <a:t>ч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-15" dirty="0">
                <a:latin typeface="Arial"/>
                <a:cs typeface="Arial"/>
              </a:rPr>
              <a:t>ы</a:t>
            </a:r>
            <a:r>
              <a:rPr sz="2500" b="1" spc="35" dirty="0">
                <a:latin typeface="Arial"/>
                <a:cs typeface="Arial"/>
              </a:rPr>
              <a:t>х  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50" dirty="0">
                <a:latin typeface="Arial"/>
                <a:cs typeface="Arial"/>
              </a:rPr>
              <a:t>р</a:t>
            </a:r>
            <a:r>
              <a:rPr sz="2500" b="1" spc="145" dirty="0">
                <a:latin typeface="Arial"/>
                <a:cs typeface="Arial"/>
              </a:rPr>
              <a:t>г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135" dirty="0">
                <a:latin typeface="Arial"/>
                <a:cs typeface="Arial"/>
              </a:rPr>
              <a:t>з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75" dirty="0">
                <a:latin typeface="Arial"/>
                <a:cs typeface="Arial"/>
              </a:rPr>
              <a:t>ц</a:t>
            </a:r>
            <a:r>
              <a:rPr sz="2500" b="1" spc="254" dirty="0">
                <a:latin typeface="Arial"/>
                <a:cs typeface="Arial"/>
              </a:rPr>
              <a:t>ий</a:t>
            </a:r>
            <a:r>
              <a:rPr sz="2500" b="1" spc="-170" dirty="0">
                <a:latin typeface="Tahoma"/>
                <a:cs typeface="Tahoma"/>
              </a:rPr>
              <a:t>,</a:t>
            </a:r>
            <a:r>
              <a:rPr sz="2500" b="1" spc="-250" dirty="0">
                <a:latin typeface="Tahoma"/>
                <a:cs typeface="Tahoma"/>
              </a:rPr>
              <a:t> 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25" dirty="0">
                <a:latin typeface="Arial"/>
                <a:cs typeface="Arial"/>
              </a:rPr>
              <a:t>у</a:t>
            </a:r>
            <a:r>
              <a:rPr sz="2500" b="1" spc="345" dirty="0">
                <a:latin typeface="Arial"/>
                <a:cs typeface="Arial"/>
              </a:rPr>
              <a:t>щ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30" dirty="0">
                <a:latin typeface="Arial"/>
                <a:cs typeface="Arial"/>
              </a:rPr>
              <a:t>в</a:t>
            </a:r>
            <a:r>
              <a:rPr sz="2500" b="1" spc="15" dirty="0">
                <a:latin typeface="Arial"/>
                <a:cs typeface="Arial"/>
              </a:rPr>
              <a:t>ля</a:t>
            </a:r>
            <a:r>
              <a:rPr sz="2500" b="1" spc="50" dirty="0">
                <a:latin typeface="Arial"/>
                <a:cs typeface="Arial"/>
              </a:rPr>
              <a:t>ю</a:t>
            </a:r>
            <a:r>
              <a:rPr sz="2500" b="1" spc="345" dirty="0">
                <a:latin typeface="Arial"/>
                <a:cs typeface="Arial"/>
              </a:rPr>
              <a:t>щ</a:t>
            </a:r>
            <a:r>
              <a:rPr sz="2500" b="1" spc="254" dirty="0">
                <a:latin typeface="Arial"/>
                <a:cs typeface="Arial"/>
              </a:rPr>
              <a:t>и</a:t>
            </a:r>
            <a:r>
              <a:rPr sz="2500" b="1" spc="35" dirty="0">
                <a:latin typeface="Arial"/>
                <a:cs typeface="Arial"/>
              </a:rPr>
              <a:t>х  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5" dirty="0">
                <a:latin typeface="Arial"/>
                <a:cs typeface="Arial"/>
              </a:rPr>
              <a:t>б</a:t>
            </a:r>
            <a:r>
              <a:rPr sz="2500" b="1" spc="50" dirty="0">
                <a:latin typeface="Arial"/>
                <a:cs typeface="Arial"/>
              </a:rPr>
              <a:t>р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35" dirty="0">
                <a:latin typeface="Arial"/>
                <a:cs typeface="Arial"/>
              </a:rPr>
              <a:t>з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30" dirty="0">
                <a:latin typeface="Arial"/>
                <a:cs typeface="Arial"/>
              </a:rPr>
              <a:t>в</a:t>
            </a:r>
            <a:r>
              <a:rPr sz="2500" b="1" spc="110" dirty="0">
                <a:latin typeface="Arial"/>
                <a:cs typeface="Arial"/>
              </a:rPr>
              <a:t>а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5" dirty="0">
                <a:latin typeface="Arial"/>
                <a:cs typeface="Arial"/>
              </a:rPr>
              <a:t>л</a:t>
            </a:r>
            <a:r>
              <a:rPr sz="2500" b="1" spc="-10" dirty="0">
                <a:latin typeface="Arial"/>
                <a:cs typeface="Arial"/>
              </a:rPr>
              <a:t>ь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25" dirty="0">
                <a:latin typeface="Arial"/>
                <a:cs typeface="Arial"/>
              </a:rPr>
              <a:t>у</a:t>
            </a:r>
            <a:r>
              <a:rPr sz="2500" b="1" spc="55" dirty="0">
                <a:latin typeface="Arial"/>
                <a:cs typeface="Arial"/>
              </a:rPr>
              <a:t>ю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65" dirty="0">
                <a:latin typeface="Arial"/>
                <a:cs typeface="Arial"/>
              </a:rPr>
              <a:t>д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5" dirty="0">
                <a:latin typeface="Arial"/>
                <a:cs typeface="Arial"/>
              </a:rPr>
              <a:t>я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80" dirty="0">
                <a:latin typeface="Arial"/>
                <a:cs typeface="Arial"/>
              </a:rPr>
              <a:t>е</a:t>
            </a:r>
            <a:r>
              <a:rPr sz="2500" b="1" spc="15" dirty="0">
                <a:latin typeface="Arial"/>
                <a:cs typeface="Arial"/>
              </a:rPr>
              <a:t>л</a:t>
            </a:r>
            <a:r>
              <a:rPr sz="2500" b="1" spc="-10" dirty="0">
                <a:latin typeface="Arial"/>
                <a:cs typeface="Arial"/>
              </a:rPr>
              <a:t>ь</a:t>
            </a:r>
            <a:r>
              <a:rPr sz="2500" b="1" spc="140" dirty="0">
                <a:latin typeface="Arial"/>
                <a:cs typeface="Arial"/>
              </a:rPr>
              <a:t>н</a:t>
            </a:r>
            <a:r>
              <a:rPr sz="2500" b="1" spc="15" dirty="0">
                <a:latin typeface="Arial"/>
                <a:cs typeface="Arial"/>
              </a:rPr>
              <a:t>о</a:t>
            </a:r>
            <a:r>
              <a:rPr sz="2500" b="1" spc="-114" dirty="0">
                <a:latin typeface="Arial"/>
                <a:cs typeface="Arial"/>
              </a:rPr>
              <a:t>с</a:t>
            </a:r>
            <a:r>
              <a:rPr sz="2500" b="1" spc="150" dirty="0">
                <a:latin typeface="Arial"/>
                <a:cs typeface="Arial"/>
              </a:rPr>
              <a:t>т</a:t>
            </a:r>
            <a:r>
              <a:rPr sz="2500" b="1" spc="-10" dirty="0">
                <a:latin typeface="Arial"/>
                <a:cs typeface="Arial"/>
              </a:rPr>
              <a:t>ь</a:t>
            </a:r>
            <a:r>
              <a:rPr sz="2500" b="1" spc="-280" dirty="0">
                <a:latin typeface="Tahoma"/>
                <a:cs typeface="Tahoma"/>
              </a:rPr>
              <a:t>"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2696" y="1571876"/>
            <a:ext cx="122809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6555">
              <a:lnSpc>
                <a:spcPct val="116100"/>
              </a:lnSpc>
              <a:spcBef>
                <a:spcPts val="100"/>
              </a:spcBef>
            </a:pPr>
            <a:r>
              <a:rPr sz="1400" b="1" spc="15" dirty="0">
                <a:solidFill>
                  <a:srgbClr val="B5897C"/>
                </a:solidFill>
                <a:latin typeface="Arial"/>
                <a:cs typeface="Arial"/>
              </a:rPr>
              <a:t>КРУГ </a:t>
            </a:r>
            <a:r>
              <a:rPr sz="1400" b="1" spc="20" dirty="0">
                <a:solidFill>
                  <a:srgbClr val="B5897C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B5897C"/>
                </a:solidFill>
                <a:latin typeface="Arial"/>
                <a:cs typeface="Arial"/>
              </a:rPr>
              <a:t>З</a:t>
            </a:r>
            <a:r>
              <a:rPr sz="1400" b="1" spc="-50" dirty="0">
                <a:solidFill>
                  <a:srgbClr val="B5897C"/>
                </a:solidFill>
                <a:latin typeface="Arial"/>
                <a:cs typeface="Arial"/>
              </a:rPr>
              <a:t>А</a:t>
            </a:r>
            <a:r>
              <a:rPr sz="1400" b="1" spc="-85" dirty="0">
                <a:solidFill>
                  <a:srgbClr val="B5897C"/>
                </a:solidFill>
                <a:latin typeface="Arial"/>
                <a:cs typeface="Arial"/>
              </a:rPr>
              <a:t>Я</a:t>
            </a:r>
            <a:r>
              <a:rPr sz="1400" b="1" spc="-80" dirty="0">
                <a:solidFill>
                  <a:srgbClr val="B5897C"/>
                </a:solidFill>
                <a:latin typeface="Arial"/>
                <a:cs typeface="Arial"/>
              </a:rPr>
              <a:t>В</a:t>
            </a:r>
            <a:r>
              <a:rPr sz="1400" b="1" spc="140" dirty="0">
                <a:solidFill>
                  <a:srgbClr val="B5897C"/>
                </a:solidFill>
                <a:latin typeface="Arial"/>
                <a:cs typeface="Arial"/>
              </a:rPr>
              <a:t>И</a:t>
            </a:r>
            <a:r>
              <a:rPr sz="1400" b="1" spc="-50" dirty="0">
                <a:solidFill>
                  <a:srgbClr val="B5897C"/>
                </a:solidFill>
                <a:latin typeface="Arial"/>
                <a:cs typeface="Arial"/>
              </a:rPr>
              <a:t>Т</a:t>
            </a:r>
            <a:r>
              <a:rPr sz="1400" b="1" spc="-155" dirty="0">
                <a:solidFill>
                  <a:srgbClr val="B5897C"/>
                </a:solidFill>
                <a:latin typeface="Arial"/>
                <a:cs typeface="Arial"/>
              </a:rPr>
              <a:t>Е</a:t>
            </a:r>
            <a:r>
              <a:rPr sz="1400" b="1" spc="55" dirty="0">
                <a:solidFill>
                  <a:srgbClr val="B5897C"/>
                </a:solidFill>
                <a:latin typeface="Arial"/>
                <a:cs typeface="Arial"/>
              </a:rPr>
              <a:t>Л</a:t>
            </a:r>
            <a:r>
              <a:rPr sz="1400" b="1" spc="-155" dirty="0">
                <a:solidFill>
                  <a:srgbClr val="B5897C"/>
                </a:solidFill>
                <a:latin typeface="Arial"/>
                <a:cs typeface="Arial"/>
              </a:rPr>
              <a:t>Е</a:t>
            </a:r>
            <a:r>
              <a:rPr sz="1400" b="1" spc="145" dirty="0">
                <a:solidFill>
                  <a:srgbClr val="B5897C"/>
                </a:solidFill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50817" y="1333128"/>
            <a:ext cx="636524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140" dirty="0"/>
              <a:t>Физические лица </a:t>
            </a:r>
            <a:r>
              <a:rPr sz="2400" spc="-325" dirty="0">
                <a:latin typeface="Tahoma"/>
                <a:cs typeface="Tahoma"/>
              </a:rPr>
              <a:t>- </a:t>
            </a:r>
            <a:r>
              <a:rPr sz="2400" spc="120" dirty="0"/>
              <a:t>педагогические </a:t>
            </a:r>
            <a:r>
              <a:rPr sz="2400" spc="125" dirty="0"/>
              <a:t> </a:t>
            </a:r>
            <a:r>
              <a:rPr sz="2400" spc="50" dirty="0"/>
              <a:t>р</a:t>
            </a:r>
            <a:r>
              <a:rPr sz="2400" spc="110" dirty="0"/>
              <a:t>а</a:t>
            </a:r>
            <a:r>
              <a:rPr sz="2400" spc="10" dirty="0"/>
              <a:t>б</a:t>
            </a:r>
            <a:r>
              <a:rPr sz="2400" spc="15" dirty="0"/>
              <a:t>о</a:t>
            </a:r>
            <a:r>
              <a:rPr sz="2400" spc="150" dirty="0"/>
              <a:t>т</a:t>
            </a:r>
            <a:r>
              <a:rPr sz="2400" spc="135" dirty="0"/>
              <a:t>н</a:t>
            </a:r>
            <a:r>
              <a:rPr sz="2400" spc="250" dirty="0"/>
              <a:t>и</a:t>
            </a:r>
            <a:r>
              <a:rPr sz="2400" spc="280" dirty="0"/>
              <a:t>к</a:t>
            </a:r>
            <a:r>
              <a:rPr sz="2400" spc="250" dirty="0"/>
              <a:t>и</a:t>
            </a:r>
            <a:r>
              <a:rPr sz="2400" spc="-165" dirty="0">
                <a:latin typeface="Tahoma"/>
                <a:cs typeface="Tahoma"/>
              </a:rPr>
              <a:t>,</a:t>
            </a:r>
            <a:r>
              <a:rPr sz="2400" spc="-240" dirty="0">
                <a:latin typeface="Tahoma"/>
                <a:cs typeface="Tahoma"/>
              </a:rPr>
              <a:t> </a:t>
            </a:r>
            <a:r>
              <a:rPr sz="2400" spc="114" dirty="0"/>
              <a:t>п</a:t>
            </a:r>
            <a:r>
              <a:rPr sz="2400" spc="50" dirty="0"/>
              <a:t>р</a:t>
            </a:r>
            <a:r>
              <a:rPr sz="2400" spc="80" dirty="0"/>
              <a:t>е</a:t>
            </a:r>
            <a:r>
              <a:rPr sz="2400" spc="150" dirty="0"/>
              <a:t>т</a:t>
            </a:r>
            <a:r>
              <a:rPr sz="2400" spc="80" dirty="0"/>
              <a:t>е</a:t>
            </a:r>
            <a:r>
              <a:rPr sz="2400" spc="135" dirty="0"/>
              <a:t>н</a:t>
            </a:r>
            <a:r>
              <a:rPr sz="2400" spc="70" dirty="0"/>
              <a:t>д</a:t>
            </a:r>
            <a:r>
              <a:rPr sz="2400" spc="30" dirty="0"/>
              <a:t>у</a:t>
            </a:r>
            <a:r>
              <a:rPr sz="2400" spc="55" dirty="0"/>
              <a:t>ю</a:t>
            </a:r>
            <a:r>
              <a:rPr sz="2400" spc="335" dirty="0"/>
              <a:t>щ</a:t>
            </a:r>
            <a:r>
              <a:rPr sz="2400" spc="250" dirty="0"/>
              <a:t>и</a:t>
            </a:r>
            <a:r>
              <a:rPr sz="2400" spc="80" dirty="0"/>
              <a:t>е</a:t>
            </a:r>
            <a:r>
              <a:rPr sz="2400" spc="-204" dirty="0"/>
              <a:t> </a:t>
            </a:r>
            <a:r>
              <a:rPr sz="2400" spc="135" dirty="0"/>
              <a:t>н</a:t>
            </a:r>
            <a:r>
              <a:rPr sz="2400" spc="110" dirty="0"/>
              <a:t>а</a:t>
            </a:r>
            <a:r>
              <a:rPr sz="2400" spc="-204" dirty="0"/>
              <a:t> </a:t>
            </a:r>
            <a:r>
              <a:rPr sz="2400" spc="114" dirty="0"/>
              <a:t>п</a:t>
            </a:r>
            <a:r>
              <a:rPr sz="2400" spc="80" dirty="0"/>
              <a:t>е</a:t>
            </a:r>
            <a:r>
              <a:rPr sz="2400" spc="50" dirty="0"/>
              <a:t>р</a:t>
            </a:r>
            <a:r>
              <a:rPr sz="2400" spc="30" dirty="0"/>
              <a:t>ву</a:t>
            </a:r>
            <a:r>
              <a:rPr sz="2400" spc="55" dirty="0"/>
              <a:t>ю</a:t>
            </a:r>
            <a:r>
              <a:rPr sz="2400" spc="-204" dirty="0"/>
              <a:t> </a:t>
            </a:r>
            <a:r>
              <a:rPr sz="2400" spc="160" dirty="0"/>
              <a:t>и  </a:t>
            </a:r>
            <a:r>
              <a:rPr sz="2400" spc="30" dirty="0"/>
              <a:t>в</a:t>
            </a:r>
            <a:r>
              <a:rPr sz="2400" spc="-10" dirty="0"/>
              <a:t>ы</a:t>
            </a:r>
            <a:r>
              <a:rPr sz="2400" spc="-105" dirty="0"/>
              <a:t>с</a:t>
            </a:r>
            <a:r>
              <a:rPr sz="2400" spc="325" dirty="0"/>
              <a:t>ш</a:t>
            </a:r>
            <a:r>
              <a:rPr sz="2400" spc="30" dirty="0"/>
              <a:t>у</a:t>
            </a:r>
            <a:r>
              <a:rPr sz="2400" spc="55" dirty="0"/>
              <a:t>ю</a:t>
            </a:r>
            <a:r>
              <a:rPr sz="2400" spc="-204" dirty="0"/>
              <a:t> </a:t>
            </a:r>
            <a:r>
              <a:rPr sz="2400" spc="280" dirty="0"/>
              <a:t>к</a:t>
            </a:r>
            <a:r>
              <a:rPr sz="2400" spc="110" dirty="0"/>
              <a:t>а</a:t>
            </a:r>
            <a:r>
              <a:rPr sz="2400" spc="150" dirty="0"/>
              <a:t>т</a:t>
            </a:r>
            <a:r>
              <a:rPr sz="2400" spc="80" dirty="0"/>
              <a:t>е</a:t>
            </a:r>
            <a:r>
              <a:rPr sz="2400" spc="145" dirty="0"/>
              <a:t>г</a:t>
            </a:r>
            <a:r>
              <a:rPr sz="2400" spc="15" dirty="0"/>
              <a:t>о</a:t>
            </a:r>
            <a:r>
              <a:rPr sz="2400" spc="50" dirty="0"/>
              <a:t>р</a:t>
            </a:r>
            <a:r>
              <a:rPr sz="2400" spc="250" dirty="0"/>
              <a:t>ии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3462" y="1033465"/>
            <a:ext cx="16221075" cy="0"/>
          </a:xfrm>
          <a:custGeom>
            <a:avLst/>
            <a:gdLst/>
            <a:ahLst/>
            <a:cxnLst/>
            <a:rect l="l" t="t" r="r" b="b"/>
            <a:pathLst>
              <a:path w="16221075">
                <a:moveTo>
                  <a:pt x="0" y="0"/>
                </a:moveTo>
                <a:lnTo>
                  <a:pt x="16221073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00359" y="3304138"/>
            <a:ext cx="147256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B5897C"/>
                </a:solidFill>
                <a:latin typeface="Arial"/>
                <a:cs typeface="Arial"/>
              </a:rPr>
              <a:t>СРОКИ </a:t>
            </a:r>
            <a:r>
              <a:rPr sz="1400" b="1" spc="15" dirty="0">
                <a:solidFill>
                  <a:srgbClr val="B5897C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B5897C"/>
                </a:solidFill>
                <a:latin typeface="Arial"/>
                <a:cs typeface="Arial"/>
              </a:rPr>
              <a:t>П</a:t>
            </a:r>
            <a:r>
              <a:rPr sz="1400" b="1" spc="-60" dirty="0">
                <a:solidFill>
                  <a:srgbClr val="B5897C"/>
                </a:solidFill>
                <a:latin typeface="Arial"/>
                <a:cs typeface="Arial"/>
              </a:rPr>
              <a:t>Р</a:t>
            </a:r>
            <a:r>
              <a:rPr sz="1400" b="1" spc="-155" dirty="0">
                <a:solidFill>
                  <a:srgbClr val="B5897C"/>
                </a:solidFill>
                <a:latin typeface="Arial"/>
                <a:cs typeface="Arial"/>
              </a:rPr>
              <a:t>Е</a:t>
            </a:r>
            <a:r>
              <a:rPr sz="1400" b="1" spc="65" dirty="0">
                <a:solidFill>
                  <a:srgbClr val="B5897C"/>
                </a:solidFill>
                <a:latin typeface="Arial"/>
                <a:cs typeface="Arial"/>
              </a:rPr>
              <a:t>Д</a:t>
            </a:r>
            <a:r>
              <a:rPr sz="1400" b="1" spc="20" dirty="0">
                <a:solidFill>
                  <a:srgbClr val="B5897C"/>
                </a:solidFill>
                <a:latin typeface="Arial"/>
                <a:cs typeface="Arial"/>
              </a:rPr>
              <a:t>О</a:t>
            </a:r>
            <a:r>
              <a:rPr sz="1400" b="1" spc="-125" dirty="0">
                <a:solidFill>
                  <a:srgbClr val="B5897C"/>
                </a:solidFill>
                <a:latin typeface="Arial"/>
                <a:cs typeface="Arial"/>
              </a:rPr>
              <a:t>С</a:t>
            </a:r>
            <a:r>
              <a:rPr sz="1400" b="1" spc="-50" dirty="0">
                <a:solidFill>
                  <a:srgbClr val="B5897C"/>
                </a:solidFill>
                <a:latin typeface="Arial"/>
                <a:cs typeface="Arial"/>
              </a:rPr>
              <a:t>ТА</a:t>
            </a:r>
            <a:r>
              <a:rPr sz="1400" b="1" spc="-80" dirty="0">
                <a:solidFill>
                  <a:srgbClr val="B5897C"/>
                </a:solidFill>
                <a:latin typeface="Arial"/>
                <a:cs typeface="Arial"/>
              </a:rPr>
              <a:t>В</a:t>
            </a:r>
            <a:r>
              <a:rPr sz="1400" b="1" spc="55" dirty="0">
                <a:solidFill>
                  <a:srgbClr val="B5897C"/>
                </a:solidFill>
                <a:latin typeface="Arial"/>
                <a:cs typeface="Arial"/>
              </a:rPr>
              <a:t>Л</a:t>
            </a:r>
            <a:r>
              <a:rPr sz="1400" b="1" spc="-155" dirty="0">
                <a:solidFill>
                  <a:srgbClr val="B5897C"/>
                </a:solidFill>
                <a:latin typeface="Arial"/>
                <a:cs typeface="Arial"/>
              </a:rPr>
              <a:t>Е</a:t>
            </a:r>
            <a:r>
              <a:rPr sz="1400" b="1" spc="35" dirty="0">
                <a:solidFill>
                  <a:srgbClr val="B5897C"/>
                </a:solidFill>
                <a:latin typeface="Arial"/>
                <a:cs typeface="Arial"/>
              </a:rPr>
              <a:t>Н  </a:t>
            </a:r>
            <a:r>
              <a:rPr sz="1400" b="1" spc="30" dirty="0">
                <a:solidFill>
                  <a:srgbClr val="B5897C"/>
                </a:solidFill>
                <a:latin typeface="Arial"/>
                <a:cs typeface="Arial"/>
              </a:rPr>
              <a:t>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50817" y="3030688"/>
            <a:ext cx="6823709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6</a:t>
            </a:r>
            <a:r>
              <a:rPr sz="2400" b="1" spc="-240" dirty="0">
                <a:latin typeface="Tahoma"/>
                <a:cs typeface="Tahoma"/>
              </a:rPr>
              <a:t> </a:t>
            </a:r>
            <a:r>
              <a:rPr sz="2400" b="1" spc="50" dirty="0">
                <a:latin typeface="Arial"/>
                <a:cs typeface="Arial"/>
              </a:rPr>
              <a:t>р</a:t>
            </a:r>
            <a:r>
              <a:rPr sz="2400" b="1" spc="110" dirty="0">
                <a:latin typeface="Arial"/>
                <a:cs typeface="Arial"/>
              </a:rPr>
              <a:t>а</a:t>
            </a:r>
            <a:r>
              <a:rPr sz="2400" b="1" spc="10" dirty="0">
                <a:latin typeface="Arial"/>
                <a:cs typeface="Arial"/>
              </a:rPr>
              <a:t>б</a:t>
            </a:r>
            <a:r>
              <a:rPr sz="2400" b="1" spc="15" dirty="0">
                <a:latin typeface="Arial"/>
                <a:cs typeface="Arial"/>
              </a:rPr>
              <a:t>о</a:t>
            </a:r>
            <a:r>
              <a:rPr sz="2400" b="1" spc="180" dirty="0">
                <a:latin typeface="Arial"/>
                <a:cs typeface="Arial"/>
              </a:rPr>
              <a:t>ч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50" dirty="0">
                <a:latin typeface="Arial"/>
                <a:cs typeface="Arial"/>
              </a:rPr>
              <a:t>х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250" dirty="0">
                <a:latin typeface="Arial"/>
                <a:cs typeface="Arial"/>
              </a:rPr>
              <a:t>й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20" dirty="0">
                <a:latin typeface="Arial"/>
                <a:cs typeface="Arial"/>
              </a:rPr>
              <a:t>ля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114" dirty="0">
                <a:latin typeface="Arial"/>
                <a:cs typeface="Arial"/>
              </a:rPr>
              <a:t>п</a:t>
            </a:r>
            <a:r>
              <a:rPr sz="2400" b="1" spc="50" dirty="0">
                <a:latin typeface="Arial"/>
                <a:cs typeface="Arial"/>
              </a:rPr>
              <a:t>р</a:t>
            </a:r>
            <a:r>
              <a:rPr sz="2400" b="1" spc="15" dirty="0">
                <a:latin typeface="Arial"/>
                <a:cs typeface="Arial"/>
              </a:rPr>
              <a:t>о</a:t>
            </a:r>
            <a:r>
              <a:rPr sz="2400" b="1" spc="30" dirty="0">
                <a:latin typeface="Arial"/>
                <a:cs typeface="Arial"/>
              </a:rPr>
              <a:t>в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50" dirty="0">
                <a:latin typeface="Arial"/>
                <a:cs typeface="Arial"/>
              </a:rPr>
              <a:t>р</a:t>
            </a:r>
            <a:r>
              <a:rPr sz="2400" b="1" spc="280" dirty="0">
                <a:latin typeface="Arial"/>
                <a:cs typeface="Arial"/>
              </a:rPr>
              <a:t>к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15" dirty="0">
                <a:latin typeface="Arial"/>
                <a:cs typeface="Arial"/>
              </a:rPr>
              <a:t>о</a:t>
            </a:r>
            <a:r>
              <a:rPr sz="2400" b="1" spc="280" dirty="0">
                <a:latin typeface="Arial"/>
                <a:cs typeface="Arial"/>
              </a:rPr>
              <a:t>к</a:t>
            </a:r>
            <a:r>
              <a:rPr sz="2400" b="1" spc="30" dirty="0">
                <a:latin typeface="Arial"/>
                <a:cs typeface="Arial"/>
              </a:rPr>
              <a:t>у</a:t>
            </a:r>
            <a:r>
              <a:rPr sz="2400" b="1" spc="250" dirty="0">
                <a:latin typeface="Arial"/>
                <a:cs typeface="Arial"/>
              </a:rPr>
              <a:t>м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150" dirty="0">
                <a:latin typeface="Arial"/>
                <a:cs typeface="Arial"/>
              </a:rPr>
              <a:t>т</a:t>
            </a:r>
            <a:r>
              <a:rPr sz="2400" b="1" spc="15" dirty="0">
                <a:latin typeface="Arial"/>
                <a:cs typeface="Arial"/>
              </a:rPr>
              <a:t>о</a:t>
            </a:r>
            <a:r>
              <a:rPr sz="2400" b="1" spc="30" dirty="0">
                <a:latin typeface="Arial"/>
                <a:cs typeface="Arial"/>
              </a:rPr>
              <a:t>в</a:t>
            </a:r>
            <a:r>
              <a:rPr sz="2400" b="1" spc="-160" dirty="0">
                <a:latin typeface="Tahoma"/>
                <a:cs typeface="Tahoma"/>
              </a:rPr>
              <a:t>,  </a:t>
            </a:r>
            <a:r>
              <a:rPr sz="2400" b="1" spc="50" dirty="0">
                <a:latin typeface="Arial"/>
                <a:cs typeface="Arial"/>
              </a:rPr>
              <a:t>р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145" dirty="0">
                <a:latin typeface="Arial"/>
                <a:cs typeface="Arial"/>
              </a:rPr>
              <a:t>г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-105" dirty="0">
                <a:latin typeface="Arial"/>
                <a:cs typeface="Arial"/>
              </a:rPr>
              <a:t>с</a:t>
            </a:r>
            <a:r>
              <a:rPr sz="2400" b="1" spc="150" dirty="0">
                <a:latin typeface="Arial"/>
                <a:cs typeface="Arial"/>
              </a:rPr>
              <a:t>т</a:t>
            </a:r>
            <a:r>
              <a:rPr sz="2400" b="1" spc="50" dirty="0">
                <a:latin typeface="Arial"/>
                <a:cs typeface="Arial"/>
              </a:rPr>
              <a:t>р</a:t>
            </a:r>
            <a:r>
              <a:rPr sz="2400" b="1" spc="110" dirty="0">
                <a:latin typeface="Arial"/>
                <a:cs typeface="Arial"/>
              </a:rPr>
              <a:t>а</a:t>
            </a:r>
            <a:r>
              <a:rPr sz="2400" b="1" spc="175" dirty="0">
                <a:latin typeface="Arial"/>
                <a:cs typeface="Arial"/>
              </a:rPr>
              <a:t>ц</a:t>
            </a:r>
            <a:r>
              <a:rPr sz="2400" b="1" spc="250" dirty="0">
                <a:latin typeface="Arial"/>
                <a:cs typeface="Arial"/>
              </a:rPr>
              <a:t>ии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з</a:t>
            </a:r>
            <a:r>
              <a:rPr sz="2400" b="1" spc="110" dirty="0">
                <a:latin typeface="Arial"/>
                <a:cs typeface="Arial"/>
              </a:rPr>
              <a:t>а</a:t>
            </a:r>
            <a:r>
              <a:rPr sz="2400" b="1" spc="20" dirty="0">
                <a:latin typeface="Arial"/>
                <a:cs typeface="Arial"/>
              </a:rPr>
              <a:t>я</a:t>
            </a:r>
            <a:r>
              <a:rPr sz="2400" b="1" spc="30" dirty="0">
                <a:latin typeface="Arial"/>
                <a:cs typeface="Arial"/>
              </a:rPr>
              <a:t>в</a:t>
            </a:r>
            <a:r>
              <a:rPr sz="2400" b="1" spc="20" dirty="0">
                <a:latin typeface="Arial"/>
                <a:cs typeface="Arial"/>
              </a:rPr>
              <a:t>л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20" dirty="0">
                <a:latin typeface="Arial"/>
                <a:cs typeface="Arial"/>
              </a:rPr>
              <a:t>я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30" dirty="0">
                <a:latin typeface="Tahoma"/>
                <a:cs typeface="Tahoma"/>
              </a:rPr>
              <a:t>60</a:t>
            </a:r>
            <a:r>
              <a:rPr sz="2400" b="1" spc="-240" dirty="0">
                <a:latin typeface="Tahoma"/>
                <a:cs typeface="Tahoma"/>
              </a:rPr>
              <a:t> </a:t>
            </a:r>
            <a:r>
              <a:rPr sz="2400" b="1" spc="280" dirty="0">
                <a:latin typeface="Arial"/>
                <a:cs typeface="Arial"/>
              </a:rPr>
              <a:t>к</a:t>
            </a:r>
            <a:r>
              <a:rPr sz="2400" b="1" spc="110" dirty="0">
                <a:latin typeface="Arial"/>
                <a:cs typeface="Arial"/>
              </a:rPr>
              <a:t>а</a:t>
            </a:r>
            <a:r>
              <a:rPr sz="2400" b="1" spc="20" dirty="0">
                <a:latin typeface="Arial"/>
                <a:cs typeface="Arial"/>
              </a:rPr>
              <a:t>л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110" dirty="0">
                <a:latin typeface="Arial"/>
                <a:cs typeface="Arial"/>
              </a:rPr>
              <a:t>а</a:t>
            </a:r>
            <a:r>
              <a:rPr sz="2400" b="1" spc="50" dirty="0">
                <a:latin typeface="Arial"/>
                <a:cs typeface="Arial"/>
              </a:rPr>
              <a:t>р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-10" dirty="0">
                <a:latin typeface="Arial"/>
                <a:cs typeface="Arial"/>
              </a:rPr>
              <a:t>ы</a:t>
            </a:r>
            <a:r>
              <a:rPr sz="2400" b="1" spc="30" dirty="0">
                <a:latin typeface="Arial"/>
                <a:cs typeface="Arial"/>
              </a:rPr>
              <a:t>х  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250" dirty="0">
                <a:latin typeface="Arial"/>
                <a:cs typeface="Arial"/>
              </a:rPr>
              <a:t>й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20" dirty="0">
                <a:latin typeface="Arial"/>
                <a:cs typeface="Arial"/>
              </a:rPr>
              <a:t>ля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114" dirty="0">
                <a:latin typeface="Arial"/>
                <a:cs typeface="Arial"/>
              </a:rPr>
              <a:t>п</a:t>
            </a:r>
            <a:r>
              <a:rPr sz="2400" b="1" spc="50" dirty="0">
                <a:latin typeface="Arial"/>
                <a:cs typeface="Arial"/>
              </a:rPr>
              <a:t>р</a:t>
            </a:r>
            <a:r>
              <a:rPr sz="2400" b="1" spc="15" dirty="0">
                <a:latin typeface="Arial"/>
                <a:cs typeface="Arial"/>
              </a:rPr>
              <a:t>о</a:t>
            </a:r>
            <a:r>
              <a:rPr sz="2400" b="1" spc="30" dirty="0">
                <a:latin typeface="Arial"/>
                <a:cs typeface="Arial"/>
              </a:rPr>
              <a:t>в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20" dirty="0">
                <a:latin typeface="Arial"/>
                <a:cs typeface="Arial"/>
              </a:rPr>
              <a:t>я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з</a:t>
            </a:r>
            <a:r>
              <a:rPr sz="2400" b="1" spc="110" dirty="0">
                <a:latin typeface="Arial"/>
                <a:cs typeface="Arial"/>
              </a:rPr>
              <a:t>а</a:t>
            </a:r>
            <a:r>
              <a:rPr sz="2400" b="1" spc="-105" dirty="0">
                <a:latin typeface="Arial"/>
                <a:cs typeface="Arial"/>
              </a:rPr>
              <a:t>с</a:t>
            </a:r>
            <a:r>
              <a:rPr sz="2400" b="1" spc="80" dirty="0">
                <a:latin typeface="Arial"/>
                <a:cs typeface="Arial"/>
              </a:rPr>
              <a:t>е</a:t>
            </a:r>
            <a:r>
              <a:rPr sz="2400" b="1" spc="70" dirty="0">
                <a:latin typeface="Arial"/>
                <a:cs typeface="Arial"/>
              </a:rPr>
              <a:t>д</a:t>
            </a:r>
            <a:r>
              <a:rPr sz="2400" b="1" spc="110" dirty="0">
                <a:latin typeface="Arial"/>
                <a:cs typeface="Arial"/>
              </a:rPr>
              <a:t>а</a:t>
            </a:r>
            <a:r>
              <a:rPr sz="2400" b="1" spc="135" dirty="0">
                <a:latin typeface="Arial"/>
                <a:cs typeface="Arial"/>
              </a:rPr>
              <a:t>н</a:t>
            </a:r>
            <a:r>
              <a:rPr sz="2400" b="1" spc="250" dirty="0">
                <a:latin typeface="Arial"/>
                <a:cs typeface="Arial"/>
              </a:rPr>
              <a:t>и</a:t>
            </a:r>
            <a:r>
              <a:rPr sz="2400" b="1" spc="20" dirty="0">
                <a:latin typeface="Arial"/>
                <a:cs typeface="Arial"/>
              </a:rPr>
              <a:t>я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Г</a:t>
            </a:r>
            <a:r>
              <a:rPr sz="2400" b="1" spc="-80" dirty="0">
                <a:latin typeface="Arial"/>
                <a:cs typeface="Arial"/>
              </a:rPr>
              <a:t>А</a:t>
            </a:r>
            <a:r>
              <a:rPr sz="2400" b="1" spc="145" dirty="0">
                <a:latin typeface="Arial"/>
                <a:cs typeface="Arial"/>
              </a:rPr>
              <a:t>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6971" y="4830038"/>
            <a:ext cx="13989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2405">
              <a:lnSpc>
                <a:spcPct val="116700"/>
              </a:lnSpc>
              <a:spcBef>
                <a:spcPts val="100"/>
              </a:spcBef>
            </a:pPr>
            <a:r>
              <a:rPr sz="1500" b="1" spc="-65" dirty="0">
                <a:solidFill>
                  <a:srgbClr val="B5897C"/>
                </a:solidFill>
                <a:latin typeface="Arial"/>
                <a:cs typeface="Arial"/>
              </a:rPr>
              <a:t>ПЕРЕЧЕНЬ </a:t>
            </a:r>
            <a:r>
              <a:rPr sz="1500" b="1" spc="-60" dirty="0">
                <a:solidFill>
                  <a:srgbClr val="B5897C"/>
                </a:solidFill>
                <a:latin typeface="Arial"/>
                <a:cs typeface="Arial"/>
              </a:rPr>
              <a:t> </a:t>
            </a:r>
            <a:r>
              <a:rPr sz="1500" b="1" spc="75" dirty="0">
                <a:solidFill>
                  <a:srgbClr val="B5897C"/>
                </a:solidFill>
                <a:latin typeface="Arial"/>
                <a:cs typeface="Arial"/>
              </a:rPr>
              <a:t>Д</a:t>
            </a:r>
            <a:r>
              <a:rPr sz="1500" b="1" spc="25" dirty="0">
                <a:solidFill>
                  <a:srgbClr val="B5897C"/>
                </a:solidFill>
                <a:latin typeface="Arial"/>
                <a:cs typeface="Arial"/>
              </a:rPr>
              <a:t>О</a:t>
            </a:r>
            <a:r>
              <a:rPr sz="1500" b="1" spc="90" dirty="0">
                <a:solidFill>
                  <a:srgbClr val="B5897C"/>
                </a:solidFill>
                <a:latin typeface="Arial"/>
                <a:cs typeface="Arial"/>
              </a:rPr>
              <a:t>К</a:t>
            </a:r>
            <a:r>
              <a:rPr sz="1500" b="1" spc="60" dirty="0">
                <a:solidFill>
                  <a:srgbClr val="B5897C"/>
                </a:solidFill>
                <a:latin typeface="Arial"/>
                <a:cs typeface="Arial"/>
              </a:rPr>
              <a:t>У</a:t>
            </a:r>
            <a:r>
              <a:rPr sz="1500" b="1" spc="165" dirty="0">
                <a:solidFill>
                  <a:srgbClr val="B5897C"/>
                </a:solidFill>
                <a:latin typeface="Arial"/>
                <a:cs typeface="Arial"/>
              </a:rPr>
              <a:t>М</a:t>
            </a:r>
            <a:r>
              <a:rPr sz="1500" b="1" spc="-165" dirty="0">
                <a:solidFill>
                  <a:srgbClr val="B5897C"/>
                </a:solidFill>
                <a:latin typeface="Arial"/>
                <a:cs typeface="Arial"/>
              </a:rPr>
              <a:t>Е</a:t>
            </a:r>
            <a:r>
              <a:rPr sz="1500" b="1" spc="60" dirty="0">
                <a:solidFill>
                  <a:srgbClr val="B5897C"/>
                </a:solidFill>
                <a:latin typeface="Arial"/>
                <a:cs typeface="Arial"/>
              </a:rPr>
              <a:t>Н</a:t>
            </a:r>
            <a:r>
              <a:rPr sz="1500" b="1" spc="-50" dirty="0">
                <a:solidFill>
                  <a:srgbClr val="B5897C"/>
                </a:solidFill>
                <a:latin typeface="Arial"/>
                <a:cs typeface="Arial"/>
              </a:rPr>
              <a:t>Т</a:t>
            </a:r>
            <a:r>
              <a:rPr sz="1500" b="1" spc="25" dirty="0">
                <a:solidFill>
                  <a:srgbClr val="B5897C"/>
                </a:solidFill>
                <a:latin typeface="Arial"/>
                <a:cs typeface="Arial"/>
              </a:rPr>
              <a:t>О</a:t>
            </a:r>
            <a:r>
              <a:rPr sz="1500" b="1" spc="-80" dirty="0">
                <a:solidFill>
                  <a:srgbClr val="B5897C"/>
                </a:solidFill>
                <a:latin typeface="Arial"/>
                <a:cs typeface="Arial"/>
              </a:rPr>
              <a:t>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4654" y="4667248"/>
            <a:ext cx="7092315" cy="510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marR="600075" indent="-251460">
              <a:lnSpc>
                <a:spcPct val="116500"/>
              </a:lnSpc>
              <a:spcBef>
                <a:spcPts val="100"/>
              </a:spcBef>
              <a:buSzPct val="81818"/>
              <a:buFont typeface="Microsoft JhengHei UI"/>
              <a:buAutoNum type="arabicPeriod"/>
              <a:tabLst>
                <a:tab pos="264160" algn="l"/>
              </a:tabLst>
            </a:pPr>
            <a:r>
              <a:rPr sz="2200" b="1" spc="105" dirty="0">
                <a:latin typeface="Arial"/>
                <a:cs typeface="Arial"/>
              </a:rPr>
              <a:t>Д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20" dirty="0">
                <a:latin typeface="Arial"/>
                <a:cs typeface="Arial"/>
              </a:rPr>
              <a:t>у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355" dirty="0">
                <a:latin typeface="Arial"/>
                <a:cs typeface="Arial"/>
              </a:rPr>
              <a:t>ж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45" dirty="0">
                <a:latin typeface="Arial"/>
                <a:cs typeface="Arial"/>
              </a:rPr>
              <a:t>ю</a:t>
            </a:r>
            <a:r>
              <a:rPr sz="2200" b="1" spc="305" dirty="0">
                <a:latin typeface="Arial"/>
                <a:cs typeface="Arial"/>
              </a:rPr>
              <a:t>щ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29" dirty="0">
                <a:latin typeface="Arial"/>
                <a:cs typeface="Arial"/>
              </a:rPr>
              <a:t>й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60" dirty="0">
                <a:latin typeface="Arial"/>
                <a:cs typeface="Arial"/>
              </a:rPr>
              <a:t>ч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0" dirty="0">
                <a:latin typeface="Arial"/>
                <a:cs typeface="Arial"/>
              </a:rPr>
              <a:t>я 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40" dirty="0">
                <a:latin typeface="Arial"/>
                <a:cs typeface="Arial"/>
              </a:rPr>
              <a:t>З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5" dirty="0">
                <a:latin typeface="Arial"/>
                <a:cs typeface="Arial"/>
              </a:rPr>
              <a:t>я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0" dirty="0"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  <a:p>
            <a:pPr marL="263525" marR="1098550" indent="-251460">
              <a:lnSpc>
                <a:spcPct val="116500"/>
              </a:lnSpc>
              <a:buSzPct val="81818"/>
              <a:buFont typeface="Microsoft JhengHei UI"/>
              <a:buAutoNum type="arabicPeriod"/>
              <a:tabLst>
                <a:tab pos="264160" algn="l"/>
              </a:tabLst>
            </a:pPr>
            <a:r>
              <a:rPr sz="2200" b="1" spc="105" dirty="0">
                <a:latin typeface="Arial"/>
                <a:cs typeface="Arial"/>
              </a:rPr>
              <a:t>Д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20" dirty="0">
                <a:latin typeface="Arial"/>
                <a:cs typeface="Arial"/>
              </a:rPr>
              <a:t>у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-15" dirty="0">
                <a:latin typeface="Arial"/>
                <a:cs typeface="Arial"/>
              </a:rPr>
              <a:t>ы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355" dirty="0">
                <a:latin typeface="Arial"/>
                <a:cs typeface="Arial"/>
              </a:rPr>
              <a:t>ж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45" dirty="0">
                <a:latin typeface="Arial"/>
                <a:cs typeface="Arial"/>
              </a:rPr>
              <a:t>ю</a:t>
            </a:r>
            <a:r>
              <a:rPr sz="2200" b="1" spc="305" dirty="0">
                <a:latin typeface="Arial"/>
                <a:cs typeface="Arial"/>
              </a:rPr>
              <a:t>щ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75" dirty="0">
                <a:latin typeface="Arial"/>
                <a:cs typeface="Arial"/>
              </a:rPr>
              <a:t>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60" dirty="0">
                <a:latin typeface="Arial"/>
                <a:cs typeface="Arial"/>
              </a:rPr>
              <a:t>ч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-15" dirty="0">
                <a:latin typeface="Arial"/>
                <a:cs typeface="Arial"/>
              </a:rPr>
              <a:t>ы</a:t>
            </a:r>
            <a:r>
              <a:rPr sz="2200" b="1" spc="50" dirty="0">
                <a:latin typeface="Arial"/>
                <a:cs typeface="Arial"/>
              </a:rPr>
              <a:t>е  </a:t>
            </a:r>
            <a:r>
              <a:rPr sz="2200" b="1" spc="65" dirty="0">
                <a:latin typeface="Arial"/>
                <a:cs typeface="Arial"/>
              </a:rPr>
              <a:t>проф</a:t>
            </a:r>
            <a:r>
              <a:rPr sz="2200" b="1" spc="65" dirty="0">
                <a:latin typeface="Tahoma"/>
                <a:cs typeface="Tahoma"/>
              </a:rPr>
              <a:t>.</a:t>
            </a:r>
            <a:r>
              <a:rPr sz="2200" b="1" spc="65" dirty="0">
                <a:latin typeface="Arial"/>
                <a:cs typeface="Arial"/>
              </a:rPr>
              <a:t>достижения</a:t>
            </a:r>
            <a:endParaRPr sz="2200">
              <a:latin typeface="Arial"/>
              <a:cs typeface="Arial"/>
            </a:endParaRPr>
          </a:p>
          <a:p>
            <a:pPr marL="263525" marR="483870" indent="-251460">
              <a:lnSpc>
                <a:spcPct val="116500"/>
              </a:lnSpc>
              <a:buSzPct val="81818"/>
              <a:buFont typeface="Microsoft JhengHei UI"/>
              <a:buAutoNum type="arabicPeriod"/>
              <a:tabLst>
                <a:tab pos="318135" algn="l"/>
              </a:tabLst>
            </a:pPr>
            <a:r>
              <a:rPr dirty="0"/>
              <a:t>	</a:t>
            </a:r>
            <a:r>
              <a:rPr sz="2200" b="1" spc="75" dirty="0">
                <a:latin typeface="Arial"/>
                <a:cs typeface="Arial"/>
              </a:rPr>
              <a:t>Заявление </a:t>
            </a:r>
            <a:r>
              <a:rPr sz="2200" b="1" spc="30" dirty="0">
                <a:latin typeface="Arial"/>
                <a:cs typeface="Arial"/>
              </a:rPr>
              <a:t>в </a:t>
            </a:r>
            <a:r>
              <a:rPr sz="2200" b="1" spc="80" dirty="0">
                <a:latin typeface="Arial"/>
                <a:cs typeface="Arial"/>
              </a:rPr>
              <a:t>электронной </a:t>
            </a:r>
            <a:r>
              <a:rPr sz="2200" b="1" spc="40" dirty="0">
                <a:latin typeface="Arial"/>
                <a:cs typeface="Arial"/>
              </a:rPr>
              <a:t>форме </a:t>
            </a:r>
            <a:r>
              <a:rPr sz="2200" b="1" spc="-15" dirty="0">
                <a:latin typeface="Tahoma"/>
                <a:cs typeface="Tahoma"/>
              </a:rPr>
              <a:t>(</a:t>
            </a:r>
            <a:r>
              <a:rPr sz="2200" b="1" spc="-15" dirty="0">
                <a:latin typeface="Arial"/>
                <a:cs typeface="Arial"/>
              </a:rPr>
              <a:t>формы 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114" dirty="0">
                <a:latin typeface="Arial"/>
                <a:cs typeface="Arial"/>
              </a:rPr>
              <a:t>размещены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10" dirty="0">
                <a:latin typeface="Arial"/>
                <a:cs typeface="Arial"/>
              </a:rPr>
              <a:t>на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95" dirty="0">
                <a:latin typeface="Arial"/>
                <a:cs typeface="Arial"/>
              </a:rPr>
              <a:t>ЕПГУ</a:t>
            </a:r>
            <a:r>
              <a:rPr sz="2200" b="1" spc="-95" dirty="0">
                <a:latin typeface="Tahoma"/>
                <a:cs typeface="Tahoma"/>
              </a:rPr>
              <a:t>/</a:t>
            </a:r>
            <a:r>
              <a:rPr sz="2200" b="1" spc="-95" dirty="0">
                <a:latin typeface="Arial"/>
                <a:cs typeface="Arial"/>
              </a:rPr>
              <a:t>РПГУ</a:t>
            </a:r>
            <a:r>
              <a:rPr sz="2200" b="1" spc="-95" dirty="0">
                <a:latin typeface="Tahoma"/>
                <a:cs typeface="Tahoma"/>
              </a:rPr>
              <a:t>),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5" dirty="0">
                <a:latin typeface="Arial"/>
                <a:cs typeface="Arial"/>
              </a:rPr>
              <a:t>с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65" dirty="0">
                <a:latin typeface="Arial"/>
                <a:cs typeface="Arial"/>
              </a:rPr>
              <a:t>обязательным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135" dirty="0">
                <a:latin typeface="Arial"/>
                <a:cs typeface="Arial"/>
              </a:rPr>
              <a:t>указанием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способа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80" dirty="0">
                <a:latin typeface="Arial"/>
                <a:cs typeface="Arial"/>
              </a:rPr>
              <a:t>получения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70" dirty="0">
                <a:latin typeface="Arial"/>
                <a:cs typeface="Arial"/>
              </a:rPr>
              <a:t>результата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30"/>
              </a:spcBef>
              <a:buSzPct val="81818"/>
              <a:buFont typeface="Microsoft JhengHei UI"/>
              <a:buAutoNum type="arabicPeriod"/>
              <a:tabLst>
                <a:tab pos="318135" algn="l"/>
              </a:tabLst>
            </a:pPr>
            <a:r>
              <a:rPr sz="2200" b="1" spc="85" dirty="0">
                <a:latin typeface="Arial"/>
                <a:cs typeface="Arial"/>
              </a:rPr>
              <a:t>У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5" dirty="0">
                <a:latin typeface="Arial"/>
                <a:cs typeface="Arial"/>
              </a:rPr>
              <a:t>о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-15" dirty="0">
                <a:latin typeface="Arial"/>
                <a:cs typeface="Arial"/>
              </a:rPr>
              <a:t>ы</a:t>
            </a:r>
            <a:r>
              <a:rPr sz="2200" b="1" spc="290" dirty="0">
                <a:latin typeface="Arial"/>
                <a:cs typeface="Arial"/>
              </a:rPr>
              <a:t>ш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29" dirty="0">
                <a:latin typeface="Arial"/>
                <a:cs typeface="Arial"/>
              </a:rPr>
              <a:t>и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-140" dirty="0">
                <a:latin typeface="Arial"/>
                <a:cs typeface="Arial"/>
              </a:rPr>
              <a:t>ф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55" dirty="0">
                <a:latin typeface="Arial"/>
                <a:cs typeface="Arial"/>
              </a:rPr>
              <a:t>ц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29" dirty="0"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34"/>
              </a:spcBef>
              <a:buSzPct val="81818"/>
              <a:buFont typeface="Microsoft JhengHei UI"/>
              <a:buAutoNum type="arabicPeriod"/>
              <a:tabLst>
                <a:tab pos="318135" algn="l"/>
              </a:tabLst>
            </a:pPr>
            <a:r>
              <a:rPr sz="2200" b="1" spc="85" dirty="0">
                <a:latin typeface="Arial"/>
                <a:cs typeface="Arial"/>
              </a:rPr>
              <a:t>Н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30" dirty="0">
                <a:latin typeface="Arial"/>
                <a:cs typeface="Arial"/>
              </a:rPr>
              <a:t>г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-15" dirty="0">
                <a:latin typeface="Arial"/>
                <a:cs typeface="Arial"/>
              </a:rPr>
              <a:t>ы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120" dirty="0">
                <a:latin typeface="Arial"/>
                <a:cs typeface="Arial"/>
              </a:rPr>
              <a:t>з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5" dirty="0">
                <a:latin typeface="Arial"/>
                <a:cs typeface="Arial"/>
              </a:rPr>
              <a:t>я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20" dirty="0">
                <a:latin typeface="Arial"/>
                <a:cs typeface="Arial"/>
              </a:rPr>
              <a:t>у</a:t>
            </a:r>
            <a:r>
              <a:rPr sz="2200" b="1" spc="160" dirty="0">
                <a:latin typeface="Arial"/>
                <a:cs typeface="Arial"/>
              </a:rPr>
              <a:t>ч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-15" dirty="0">
                <a:latin typeface="Arial"/>
                <a:cs typeface="Arial"/>
              </a:rPr>
              <a:t>ы</a:t>
            </a:r>
            <a:r>
              <a:rPr sz="2200" b="1" spc="75" dirty="0">
                <a:latin typeface="Arial"/>
                <a:cs typeface="Arial"/>
              </a:rPr>
              <a:t>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9" dirty="0"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34"/>
              </a:spcBef>
              <a:buSzPct val="81818"/>
              <a:buFont typeface="Microsoft JhengHei UI"/>
              <a:buAutoNum type="arabicPeriod"/>
              <a:tabLst>
                <a:tab pos="318135" algn="l"/>
              </a:tabLst>
            </a:pPr>
            <a:r>
              <a:rPr sz="2200" b="1" spc="-195" dirty="0">
                <a:latin typeface="Arial"/>
                <a:cs typeface="Arial"/>
              </a:rPr>
              <a:t>С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5" dirty="0">
                <a:latin typeface="Arial"/>
                <a:cs typeface="Arial"/>
              </a:rPr>
              <a:t>б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dirty="0">
                <a:latin typeface="Arial"/>
                <a:cs typeface="Arial"/>
              </a:rPr>
              <a:t>б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з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29" dirty="0"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34"/>
              </a:spcBef>
              <a:buSzPct val="81818"/>
              <a:buFont typeface="Microsoft JhengHei UI"/>
              <a:buAutoNum type="arabicPeriod"/>
              <a:tabLst>
                <a:tab pos="318135" algn="l"/>
              </a:tabLst>
            </a:pPr>
            <a:r>
              <a:rPr sz="2200" b="1" spc="100" dirty="0">
                <a:latin typeface="Arial"/>
                <a:cs typeface="Arial"/>
              </a:rPr>
              <a:t>Загрузка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90" dirty="0">
                <a:latin typeface="Arial"/>
                <a:cs typeface="Arial"/>
              </a:rPr>
              <a:t>документов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30" dirty="0">
                <a:latin typeface="Arial"/>
                <a:cs typeface="Arial"/>
              </a:rPr>
              <a:t>в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5" dirty="0">
                <a:latin typeface="Arial"/>
                <a:cs typeface="Arial"/>
              </a:rPr>
              <a:t>формате</a:t>
            </a:r>
            <a:r>
              <a:rPr sz="2200" b="1" spc="15" dirty="0">
                <a:latin typeface="Tahoma"/>
                <a:cs typeface="Tahoma"/>
              </a:rPr>
              <a:t>PDF,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50" dirty="0">
                <a:latin typeface="Tahoma"/>
                <a:cs typeface="Tahoma"/>
              </a:rPr>
              <a:t>*.JPG,</a:t>
            </a:r>
            <a:endParaRPr sz="2200">
              <a:latin typeface="Tahoma"/>
              <a:cs typeface="Tahoma"/>
            </a:endParaRPr>
          </a:p>
          <a:p>
            <a:pPr marL="263525">
              <a:lnSpc>
                <a:spcPct val="100000"/>
              </a:lnSpc>
              <a:spcBef>
                <a:spcPts val="434"/>
              </a:spcBef>
            </a:pP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204" dirty="0">
                <a:latin typeface="Tahoma"/>
                <a:cs typeface="Tahoma"/>
              </a:rPr>
              <a:t>J</a:t>
            </a:r>
            <a:r>
              <a:rPr sz="2200" b="1" spc="-85" dirty="0">
                <a:latin typeface="Tahoma"/>
                <a:cs typeface="Tahoma"/>
              </a:rPr>
              <a:t>P</a:t>
            </a:r>
            <a:r>
              <a:rPr sz="2200" b="1" spc="-5" dirty="0">
                <a:latin typeface="Tahoma"/>
                <a:cs typeface="Tahoma"/>
              </a:rPr>
              <a:t>E</a:t>
            </a:r>
            <a:r>
              <a:rPr sz="2200" b="1" spc="-25" dirty="0">
                <a:latin typeface="Tahoma"/>
                <a:cs typeface="Tahoma"/>
              </a:rPr>
              <a:t>G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-85" dirty="0">
                <a:latin typeface="Tahoma"/>
                <a:cs typeface="Tahoma"/>
              </a:rPr>
              <a:t>P</a:t>
            </a:r>
            <a:r>
              <a:rPr sz="2200" b="1" spc="-30" dirty="0">
                <a:latin typeface="Tahoma"/>
                <a:cs typeface="Tahoma"/>
              </a:rPr>
              <a:t>N</a:t>
            </a:r>
            <a:r>
              <a:rPr sz="2200" b="1" spc="-25" dirty="0">
                <a:latin typeface="Tahoma"/>
                <a:cs typeface="Tahoma"/>
              </a:rPr>
              <a:t>G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-70" dirty="0">
                <a:latin typeface="Tahoma"/>
                <a:cs typeface="Tahoma"/>
              </a:rPr>
              <a:t>B</a:t>
            </a:r>
            <a:r>
              <a:rPr sz="2200" b="1" dirty="0">
                <a:latin typeface="Tahoma"/>
                <a:cs typeface="Tahoma"/>
              </a:rPr>
              <a:t>M</a:t>
            </a:r>
            <a:r>
              <a:rPr sz="2200" b="1" spc="-85" dirty="0">
                <a:latin typeface="Tahoma"/>
                <a:cs typeface="Tahoma"/>
              </a:rPr>
              <a:t>P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15" dirty="0">
                <a:latin typeface="Tahoma"/>
                <a:cs typeface="Tahoma"/>
              </a:rPr>
              <a:t>T</a:t>
            </a:r>
            <a:r>
              <a:rPr sz="2200" b="1" spc="-425" dirty="0">
                <a:latin typeface="Tahoma"/>
                <a:cs typeface="Tahoma"/>
              </a:rPr>
              <a:t>I</a:t>
            </a:r>
            <a:r>
              <a:rPr sz="2200" b="1" spc="20" dirty="0">
                <a:latin typeface="Tahoma"/>
                <a:cs typeface="Tahoma"/>
              </a:rPr>
              <a:t>FF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-65" dirty="0">
                <a:latin typeface="Tahoma"/>
                <a:cs typeface="Tahoma"/>
              </a:rPr>
              <a:t>D</a:t>
            </a:r>
            <a:r>
              <a:rPr sz="2200" b="1" spc="-20" dirty="0">
                <a:latin typeface="Tahoma"/>
                <a:cs typeface="Tahoma"/>
              </a:rPr>
              <a:t>O</a:t>
            </a:r>
            <a:r>
              <a:rPr sz="2200" b="1" spc="105" dirty="0">
                <a:latin typeface="Tahoma"/>
                <a:cs typeface="Tahoma"/>
              </a:rPr>
              <a:t>C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-65" dirty="0">
                <a:latin typeface="Tahoma"/>
                <a:cs typeface="Tahoma"/>
              </a:rPr>
              <a:t>D</a:t>
            </a:r>
            <a:r>
              <a:rPr sz="2200" b="1" spc="-20" dirty="0">
                <a:latin typeface="Tahoma"/>
                <a:cs typeface="Tahoma"/>
              </a:rPr>
              <a:t>O</a:t>
            </a:r>
            <a:r>
              <a:rPr sz="2200" b="1" spc="105" dirty="0">
                <a:latin typeface="Tahoma"/>
                <a:cs typeface="Tahoma"/>
              </a:rPr>
              <a:t>C</a:t>
            </a:r>
            <a:r>
              <a:rPr sz="2200" b="1" spc="-25" dirty="0">
                <a:latin typeface="Tahoma"/>
                <a:cs typeface="Tahoma"/>
              </a:rPr>
              <a:t>X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-10" dirty="0">
                <a:latin typeface="Tahoma"/>
                <a:cs typeface="Tahoma"/>
              </a:rPr>
              <a:t>Z</a:t>
            </a:r>
            <a:r>
              <a:rPr sz="2200" b="1" spc="-425" dirty="0">
                <a:latin typeface="Tahoma"/>
                <a:cs typeface="Tahoma"/>
              </a:rPr>
              <a:t>I</a:t>
            </a:r>
            <a:r>
              <a:rPr sz="2200" b="1" spc="-85" dirty="0">
                <a:latin typeface="Tahoma"/>
                <a:cs typeface="Tahoma"/>
              </a:rPr>
              <a:t>P</a:t>
            </a:r>
            <a:r>
              <a:rPr sz="2200" b="1" spc="-150" dirty="0">
                <a:latin typeface="Tahoma"/>
                <a:cs typeface="Tahoma"/>
              </a:rPr>
              <a:t>,</a:t>
            </a:r>
            <a:endParaRPr sz="2200">
              <a:latin typeface="Tahoma"/>
              <a:cs typeface="Tahoma"/>
            </a:endParaRPr>
          </a:p>
          <a:p>
            <a:pPr marL="263525">
              <a:lnSpc>
                <a:spcPct val="100000"/>
              </a:lnSpc>
              <a:spcBef>
                <a:spcPts val="434"/>
              </a:spcBef>
            </a:pP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-165" dirty="0">
                <a:latin typeface="Tahoma"/>
                <a:cs typeface="Tahoma"/>
              </a:rPr>
              <a:t>R</a:t>
            </a:r>
            <a:r>
              <a:rPr sz="2200" b="1" spc="-25" dirty="0">
                <a:latin typeface="Tahoma"/>
                <a:cs typeface="Tahoma"/>
              </a:rPr>
              <a:t>A</a:t>
            </a:r>
            <a:r>
              <a:rPr sz="2200" b="1" spc="-165" dirty="0">
                <a:latin typeface="Tahoma"/>
                <a:cs typeface="Tahoma"/>
              </a:rPr>
              <a:t>R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0" dirty="0">
                <a:latin typeface="Tahoma"/>
                <a:cs typeface="Tahoma"/>
              </a:rPr>
              <a:t>*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-65" dirty="0">
                <a:latin typeface="Tahoma"/>
                <a:cs typeface="Tahoma"/>
              </a:rPr>
              <a:t>S</a:t>
            </a:r>
            <a:r>
              <a:rPr sz="2200" b="1" spc="-425" dirty="0">
                <a:latin typeface="Tahoma"/>
                <a:cs typeface="Tahoma"/>
              </a:rPr>
              <a:t>I</a:t>
            </a:r>
            <a:r>
              <a:rPr sz="2200" b="1" spc="-20" dirty="0">
                <a:latin typeface="Tahoma"/>
                <a:cs typeface="Tahoma"/>
              </a:rPr>
              <a:t>G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95" dirty="0">
                <a:latin typeface="Arial"/>
                <a:cs typeface="Arial"/>
              </a:rPr>
              <a:t>с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dirty="0">
                <a:latin typeface="Arial"/>
                <a:cs typeface="Arial"/>
              </a:rPr>
              <a:t>б</a:t>
            </a:r>
            <a:r>
              <a:rPr sz="2200" b="1" spc="-50" dirty="0">
                <a:latin typeface="Arial"/>
                <a:cs typeface="Arial"/>
              </a:rPr>
              <a:t>ъ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25" dirty="0">
                <a:latin typeface="Arial"/>
                <a:cs typeface="Arial"/>
              </a:rPr>
              <a:t>м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30" dirty="0">
                <a:latin typeface="Tahoma"/>
                <a:cs typeface="Tahoma"/>
              </a:rPr>
              <a:t>1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-20" dirty="0">
                <a:latin typeface="Arial"/>
                <a:cs typeface="Arial"/>
              </a:rPr>
              <a:t>Г</a:t>
            </a:r>
            <a:r>
              <a:rPr sz="2200" b="1" spc="5" dirty="0">
                <a:latin typeface="Arial"/>
                <a:cs typeface="Arial"/>
              </a:rPr>
              <a:t>б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36" y="993997"/>
            <a:ext cx="6195060" cy="26009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38430">
              <a:lnSpc>
                <a:spcPts val="6750"/>
              </a:lnSpc>
              <a:spcBef>
                <a:spcPts val="225"/>
              </a:spcBef>
            </a:pPr>
            <a:r>
              <a:rPr sz="5650" b="1" spc="95" dirty="0">
                <a:latin typeface="Arial"/>
                <a:cs typeface="Arial"/>
              </a:rPr>
              <a:t>О</a:t>
            </a:r>
            <a:r>
              <a:rPr sz="5650" b="1" spc="-245" dirty="0">
                <a:latin typeface="Arial"/>
                <a:cs typeface="Arial"/>
              </a:rPr>
              <a:t>с</a:t>
            </a:r>
            <a:r>
              <a:rPr sz="5650" b="1" spc="320" dirty="0">
                <a:latin typeface="Arial"/>
                <a:cs typeface="Arial"/>
              </a:rPr>
              <a:t>н</a:t>
            </a:r>
            <a:r>
              <a:rPr sz="5650" b="1" spc="40" dirty="0">
                <a:latin typeface="Arial"/>
                <a:cs typeface="Arial"/>
              </a:rPr>
              <a:t>о</a:t>
            </a:r>
            <a:r>
              <a:rPr sz="5650" b="1" spc="70" dirty="0">
                <a:latin typeface="Arial"/>
                <a:cs typeface="Arial"/>
              </a:rPr>
              <a:t>в</a:t>
            </a:r>
            <a:r>
              <a:rPr sz="5650" b="1" spc="260" dirty="0">
                <a:latin typeface="Arial"/>
                <a:cs typeface="Arial"/>
              </a:rPr>
              <a:t>а</a:t>
            </a:r>
            <a:r>
              <a:rPr sz="5650" b="1" spc="320" dirty="0">
                <a:latin typeface="Arial"/>
                <a:cs typeface="Arial"/>
              </a:rPr>
              <a:t>н</a:t>
            </a:r>
            <a:r>
              <a:rPr sz="5650" b="1" spc="585" dirty="0">
                <a:latin typeface="Arial"/>
                <a:cs typeface="Arial"/>
              </a:rPr>
              <a:t>и</a:t>
            </a:r>
            <a:r>
              <a:rPr sz="5650" b="1" spc="50" dirty="0">
                <a:latin typeface="Arial"/>
                <a:cs typeface="Arial"/>
              </a:rPr>
              <a:t>я</a:t>
            </a:r>
            <a:r>
              <a:rPr sz="5650" b="1" spc="-475" dirty="0">
                <a:latin typeface="Arial"/>
                <a:cs typeface="Arial"/>
              </a:rPr>
              <a:t> </a:t>
            </a:r>
            <a:r>
              <a:rPr sz="5650" b="1" spc="155" dirty="0">
                <a:latin typeface="Arial"/>
                <a:cs typeface="Arial"/>
              </a:rPr>
              <a:t>д</a:t>
            </a:r>
            <a:r>
              <a:rPr sz="5650" b="1" spc="45" dirty="0">
                <a:latin typeface="Arial"/>
                <a:cs typeface="Arial"/>
              </a:rPr>
              <a:t>л</a:t>
            </a:r>
            <a:r>
              <a:rPr sz="5650" b="1" spc="30" dirty="0">
                <a:latin typeface="Arial"/>
                <a:cs typeface="Arial"/>
              </a:rPr>
              <a:t>я  </a:t>
            </a:r>
            <a:r>
              <a:rPr sz="5650" b="1" spc="40" dirty="0">
                <a:latin typeface="Arial"/>
                <a:cs typeface="Arial"/>
              </a:rPr>
              <a:t>о</a:t>
            </a:r>
            <a:r>
              <a:rPr sz="5650" b="1" spc="350" dirty="0">
                <a:latin typeface="Arial"/>
                <a:cs typeface="Arial"/>
              </a:rPr>
              <a:t>т</a:t>
            </a:r>
            <a:r>
              <a:rPr sz="5650" b="1" spc="660" dirty="0">
                <a:latin typeface="Arial"/>
                <a:cs typeface="Arial"/>
              </a:rPr>
              <a:t>к</a:t>
            </a:r>
            <a:r>
              <a:rPr sz="5650" b="1" spc="260" dirty="0">
                <a:latin typeface="Arial"/>
                <a:cs typeface="Arial"/>
              </a:rPr>
              <a:t>а</a:t>
            </a:r>
            <a:r>
              <a:rPr sz="5650" b="1" spc="320" dirty="0">
                <a:latin typeface="Arial"/>
                <a:cs typeface="Arial"/>
              </a:rPr>
              <a:t>з</a:t>
            </a:r>
            <a:r>
              <a:rPr sz="5650" b="1" spc="265" dirty="0">
                <a:latin typeface="Arial"/>
                <a:cs typeface="Arial"/>
              </a:rPr>
              <a:t>а</a:t>
            </a:r>
            <a:r>
              <a:rPr sz="5650" b="1" spc="-475" dirty="0">
                <a:latin typeface="Arial"/>
                <a:cs typeface="Arial"/>
              </a:rPr>
              <a:t> </a:t>
            </a:r>
            <a:r>
              <a:rPr sz="5650" b="1" spc="75" dirty="0">
                <a:latin typeface="Arial"/>
                <a:cs typeface="Arial"/>
              </a:rPr>
              <a:t>в</a:t>
            </a:r>
            <a:r>
              <a:rPr sz="5650" b="1" spc="-475" dirty="0">
                <a:latin typeface="Arial"/>
                <a:cs typeface="Arial"/>
              </a:rPr>
              <a:t> </a:t>
            </a:r>
            <a:r>
              <a:rPr sz="5650" b="1" spc="265" dirty="0">
                <a:latin typeface="Arial"/>
                <a:cs typeface="Arial"/>
              </a:rPr>
              <a:t>п</a:t>
            </a:r>
            <a:r>
              <a:rPr sz="5650" b="1" spc="114" dirty="0">
                <a:latin typeface="Arial"/>
                <a:cs typeface="Arial"/>
              </a:rPr>
              <a:t>р</a:t>
            </a:r>
            <a:r>
              <a:rPr sz="5650" b="1" spc="585" dirty="0">
                <a:latin typeface="Arial"/>
                <a:cs typeface="Arial"/>
              </a:rPr>
              <a:t>и</a:t>
            </a:r>
            <a:r>
              <a:rPr sz="5650" b="1" spc="190" dirty="0">
                <a:latin typeface="Arial"/>
                <a:cs typeface="Arial"/>
              </a:rPr>
              <a:t>е</a:t>
            </a:r>
            <a:r>
              <a:rPr sz="5650" b="1" spc="580" dirty="0">
                <a:latin typeface="Arial"/>
                <a:cs typeface="Arial"/>
              </a:rPr>
              <a:t>м</a:t>
            </a:r>
            <a:r>
              <a:rPr sz="5650" b="1" spc="130" dirty="0">
                <a:latin typeface="Arial"/>
                <a:cs typeface="Arial"/>
              </a:rPr>
              <a:t>е  </a:t>
            </a:r>
            <a:r>
              <a:rPr sz="5650" b="1" spc="245" dirty="0">
                <a:latin typeface="Arial"/>
                <a:cs typeface="Arial"/>
              </a:rPr>
              <a:t>документов</a:t>
            </a:r>
            <a:endParaRPr sz="5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50">
              <a:lnSpc>
                <a:spcPct val="100000"/>
              </a:lnSpc>
              <a:spcBef>
                <a:spcPts val="100"/>
              </a:spcBef>
            </a:pPr>
            <a:r>
              <a:rPr sz="1800" b="0" spc="145" dirty="0">
                <a:latin typeface="Microsoft JhengHei UI"/>
                <a:cs typeface="Microsoft JhengHei UI"/>
              </a:rPr>
              <a:t>1.</a:t>
            </a:r>
            <a:r>
              <a:rPr sz="1800" b="0" spc="-235" dirty="0">
                <a:latin typeface="Microsoft JhengHei UI"/>
                <a:cs typeface="Microsoft JhengHei UI"/>
              </a:rPr>
              <a:t> </a:t>
            </a:r>
            <a:r>
              <a:rPr spc="75" dirty="0"/>
              <a:t>Неполный</a:t>
            </a:r>
            <a:r>
              <a:rPr spc="-175" dirty="0"/>
              <a:t> </a:t>
            </a:r>
            <a:r>
              <a:rPr spc="130" dirty="0"/>
              <a:t>комплект</a:t>
            </a:r>
            <a:r>
              <a:rPr spc="-180" dirty="0"/>
              <a:t> </a:t>
            </a:r>
            <a:r>
              <a:rPr spc="90" dirty="0"/>
              <a:t>документов</a:t>
            </a:r>
            <a:endParaRPr sz="1800">
              <a:latin typeface="Microsoft JhengHei UI"/>
              <a:cs typeface="Microsoft JhengHei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37202" y="1657766"/>
            <a:ext cx="8105775" cy="0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31300" y="1696222"/>
            <a:ext cx="8095615" cy="7925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100"/>
              </a:spcBef>
              <a:buFont typeface="Tahoma"/>
              <a:buAutoNum type="arabicPeriod" startAt="2"/>
              <a:tabLst>
                <a:tab pos="310515" algn="l"/>
              </a:tabLst>
            </a:pPr>
            <a:r>
              <a:rPr sz="2200" b="1" spc="100" dirty="0">
                <a:latin typeface="Arial"/>
                <a:cs typeface="Arial"/>
              </a:rPr>
              <a:t>Документы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85" dirty="0">
                <a:latin typeface="Arial"/>
                <a:cs typeface="Arial"/>
              </a:rPr>
              <a:t>содержат</a:t>
            </a:r>
            <a:r>
              <a:rPr sz="2200" b="1" spc="-175" dirty="0">
                <a:latin typeface="Arial"/>
                <a:cs typeface="Arial"/>
              </a:rPr>
              <a:t> </a:t>
            </a:r>
            <a:r>
              <a:rPr sz="2200" b="1" spc="55" dirty="0">
                <a:latin typeface="Arial"/>
                <a:cs typeface="Arial"/>
              </a:rPr>
              <a:t>исправления</a:t>
            </a:r>
            <a:r>
              <a:rPr sz="2200" b="1" spc="55" dirty="0">
                <a:latin typeface="Tahoma"/>
                <a:cs typeface="Tahoma"/>
              </a:rPr>
              <a:t>,</a:t>
            </a:r>
            <a:r>
              <a:rPr sz="2200" b="1" spc="-215" dirty="0">
                <a:latin typeface="Tahoma"/>
                <a:cs typeface="Tahoma"/>
              </a:rPr>
              <a:t> </a:t>
            </a:r>
            <a:r>
              <a:rPr sz="2200" b="1" spc="95" dirty="0">
                <a:latin typeface="Arial"/>
                <a:cs typeface="Arial"/>
              </a:rPr>
              <a:t>не</a:t>
            </a:r>
            <a:r>
              <a:rPr sz="2200" b="1" spc="-175" dirty="0">
                <a:latin typeface="Arial"/>
                <a:cs typeface="Arial"/>
              </a:rPr>
              <a:t> </a:t>
            </a:r>
            <a:r>
              <a:rPr sz="2200" b="1" spc="70" dirty="0">
                <a:latin typeface="Arial"/>
                <a:cs typeface="Arial"/>
              </a:rPr>
              <a:t>заверенные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ahoma"/>
              <a:buAutoNum type="arabicPeriod" startAt="2"/>
            </a:pPr>
            <a:endParaRPr sz="365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  <a:buFont typeface="Tahoma"/>
              <a:buAutoNum type="arabicPeriod" startAt="2"/>
              <a:tabLst>
                <a:tab pos="310515" algn="l"/>
              </a:tabLst>
            </a:pPr>
            <a:r>
              <a:rPr sz="2200" b="1" spc="40" dirty="0">
                <a:latin typeface="Arial"/>
                <a:cs typeface="Arial"/>
              </a:rPr>
              <a:t>З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5" dirty="0">
                <a:latin typeface="Arial"/>
                <a:cs typeface="Arial"/>
              </a:rPr>
              <a:t>я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75" dirty="0">
                <a:latin typeface="Arial"/>
                <a:cs typeface="Arial"/>
              </a:rPr>
              <a:t>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5" dirty="0">
                <a:latin typeface="Arial"/>
                <a:cs typeface="Arial"/>
              </a:rPr>
              <a:t>о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55" dirty="0">
                <a:latin typeface="Arial"/>
                <a:cs typeface="Arial"/>
              </a:rPr>
              <a:t>ц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75" dirty="0">
                <a:latin typeface="Arial"/>
                <a:cs typeface="Arial"/>
              </a:rPr>
              <a:t>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45" dirty="0">
                <a:latin typeface="Arial"/>
                <a:cs typeface="Arial"/>
              </a:rPr>
              <a:t>ю</a:t>
            </a:r>
            <a:r>
              <a:rPr sz="2200" b="1" spc="305" dirty="0">
                <a:latin typeface="Arial"/>
                <a:cs typeface="Arial"/>
              </a:rPr>
              <a:t>щ</a:t>
            </a:r>
            <a:r>
              <a:rPr sz="2200" b="1" spc="225" dirty="0">
                <a:latin typeface="Arial"/>
                <a:cs typeface="Arial"/>
              </a:rPr>
              <a:t>им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60" dirty="0">
                <a:latin typeface="Arial"/>
                <a:cs typeface="Arial"/>
              </a:rPr>
              <a:t>ч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45" dirty="0">
                <a:latin typeface="Arial"/>
                <a:cs typeface="Arial"/>
              </a:rPr>
              <a:t>й 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5" dirty="0">
                <a:latin typeface="Arial"/>
                <a:cs typeface="Arial"/>
              </a:rPr>
              <a:t>ля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-5" dirty="0">
                <a:latin typeface="Arial"/>
                <a:cs typeface="Arial"/>
              </a:rPr>
              <a:t>ь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-10" dirty="0">
                <a:latin typeface="Arial"/>
                <a:cs typeface="Arial"/>
              </a:rPr>
              <a:t>ы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40" dirty="0">
                <a:latin typeface="Arial"/>
                <a:cs typeface="Arial"/>
              </a:rPr>
              <a:t>З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5" dirty="0">
                <a:latin typeface="Arial"/>
                <a:cs typeface="Arial"/>
              </a:rPr>
              <a:t>я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0" dirty="0"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  <a:p>
            <a:pPr marL="12700" marR="963294">
              <a:lnSpc>
                <a:spcPct val="116500"/>
              </a:lnSpc>
              <a:buFont typeface="Tahoma"/>
              <a:buAutoNum type="arabicPeriod" startAt="2"/>
              <a:tabLst>
                <a:tab pos="310515" algn="l"/>
              </a:tabLst>
            </a:pPr>
            <a:r>
              <a:rPr sz="2200" b="1" spc="55" dirty="0">
                <a:latin typeface="Arial"/>
                <a:cs typeface="Arial"/>
              </a:rPr>
              <a:t>Представленные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документы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10" dirty="0">
                <a:latin typeface="Arial"/>
                <a:cs typeface="Arial"/>
              </a:rPr>
              <a:t>утратили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40" dirty="0">
                <a:latin typeface="Arial"/>
                <a:cs typeface="Arial"/>
              </a:rPr>
              <a:t>силу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10" dirty="0">
                <a:latin typeface="Arial"/>
                <a:cs typeface="Arial"/>
              </a:rPr>
              <a:t>на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35" dirty="0">
                <a:latin typeface="Arial"/>
                <a:cs typeface="Arial"/>
              </a:rPr>
              <a:t>т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dirty="0">
                <a:latin typeface="Arial"/>
                <a:cs typeface="Arial"/>
              </a:rPr>
              <a:t>б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305" dirty="0">
                <a:latin typeface="Arial"/>
                <a:cs typeface="Arial"/>
              </a:rPr>
              <a:t>щ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endParaRPr sz="220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434"/>
              </a:spcBef>
              <a:buFont typeface="Tahoma"/>
              <a:buAutoNum type="arabicPeriod" startAt="2"/>
              <a:tabLst>
                <a:tab pos="310515" algn="l"/>
              </a:tabLst>
            </a:pPr>
            <a:r>
              <a:rPr sz="2200" b="1" spc="60" dirty="0">
                <a:latin typeface="Arial"/>
                <a:cs typeface="Arial"/>
              </a:rPr>
              <a:t>Неполное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заполнение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50" dirty="0">
                <a:latin typeface="Arial"/>
                <a:cs typeface="Arial"/>
              </a:rPr>
              <a:t>обязательных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85" dirty="0">
                <a:latin typeface="Arial"/>
                <a:cs typeface="Arial"/>
              </a:rPr>
              <a:t>полей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30" dirty="0">
                <a:latin typeface="Arial"/>
                <a:cs typeface="Arial"/>
              </a:rPr>
              <a:t>в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40" dirty="0">
                <a:latin typeface="Arial"/>
                <a:cs typeface="Arial"/>
              </a:rPr>
              <a:t>форме</a:t>
            </a:r>
            <a:endParaRPr sz="2200">
              <a:latin typeface="Arial"/>
              <a:cs typeface="Arial"/>
            </a:endParaRPr>
          </a:p>
          <a:p>
            <a:pPr marL="12700" marR="854710">
              <a:lnSpc>
                <a:spcPct val="116500"/>
              </a:lnSpc>
              <a:buFont typeface="Tahoma"/>
              <a:buAutoNum type="arabicPeriod" startAt="2"/>
              <a:tabLst>
                <a:tab pos="310515" algn="l"/>
              </a:tabLst>
            </a:pPr>
            <a:r>
              <a:rPr sz="2200" b="1" spc="75" dirty="0">
                <a:latin typeface="Arial"/>
                <a:cs typeface="Arial"/>
              </a:rPr>
              <a:t>Заявление </a:t>
            </a:r>
            <a:r>
              <a:rPr sz="2200" b="1" spc="65" dirty="0">
                <a:latin typeface="Arial"/>
                <a:cs typeface="Arial"/>
              </a:rPr>
              <a:t>подано </a:t>
            </a:r>
            <a:r>
              <a:rPr sz="2200" b="1" spc="30" dirty="0">
                <a:latin typeface="Arial"/>
                <a:cs typeface="Arial"/>
              </a:rPr>
              <a:t>в </a:t>
            </a:r>
            <a:r>
              <a:rPr sz="2200" b="1" spc="80" dirty="0">
                <a:latin typeface="Arial"/>
                <a:cs typeface="Arial"/>
              </a:rPr>
              <a:t>орган </a:t>
            </a:r>
            <a:r>
              <a:rPr sz="2200" b="1" spc="15" dirty="0">
                <a:latin typeface="Arial"/>
                <a:cs typeface="Arial"/>
              </a:rPr>
              <a:t>госуд</a:t>
            </a:r>
            <a:r>
              <a:rPr sz="2200" b="1" spc="15" dirty="0">
                <a:latin typeface="Tahoma"/>
                <a:cs typeface="Tahoma"/>
              </a:rPr>
              <a:t>.</a:t>
            </a:r>
            <a:r>
              <a:rPr sz="2200" b="1" spc="15" dirty="0">
                <a:latin typeface="Arial"/>
                <a:cs typeface="Arial"/>
              </a:rPr>
              <a:t>власти</a:t>
            </a:r>
            <a:r>
              <a:rPr sz="2200" b="1" spc="15" dirty="0">
                <a:latin typeface="Tahoma"/>
                <a:cs typeface="Tahoma"/>
              </a:rPr>
              <a:t>, </a:t>
            </a:r>
            <a:r>
              <a:rPr sz="2200" b="1" spc="80" dirty="0">
                <a:latin typeface="Arial"/>
                <a:cs typeface="Arial"/>
              </a:rPr>
              <a:t>орган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30" dirty="0">
                <a:latin typeface="Arial"/>
                <a:cs typeface="Arial"/>
              </a:rPr>
              <a:t>г</a:t>
            </a:r>
            <a:r>
              <a:rPr sz="2200" b="1" spc="15" dirty="0">
                <a:latin typeface="Arial"/>
                <a:cs typeface="Arial"/>
              </a:rPr>
              <a:t>о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0" dirty="0">
                <a:latin typeface="Arial"/>
                <a:cs typeface="Arial"/>
              </a:rPr>
              <a:t>у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29" dirty="0">
                <a:latin typeface="Arial"/>
                <a:cs typeface="Arial"/>
              </a:rPr>
              <a:t>и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130" dirty="0">
                <a:latin typeface="Arial"/>
                <a:cs typeface="Arial"/>
              </a:rPr>
              <a:t>г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20" dirty="0">
                <a:latin typeface="Arial"/>
                <a:cs typeface="Arial"/>
              </a:rPr>
              <a:t>з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55" dirty="0">
                <a:latin typeface="Arial"/>
                <a:cs typeface="Arial"/>
              </a:rPr>
              <a:t>ц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45" dirty="0">
                <a:latin typeface="Arial"/>
                <a:cs typeface="Arial"/>
              </a:rPr>
              <a:t>ю</a:t>
            </a:r>
            <a:r>
              <a:rPr sz="2200" b="1" spc="-15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15" dirty="0">
                <a:latin typeface="Arial"/>
                <a:cs typeface="Arial"/>
              </a:rPr>
              <a:t>в 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20" dirty="0">
                <a:latin typeface="Arial"/>
                <a:cs typeface="Arial"/>
              </a:rPr>
              <a:t>м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60" dirty="0">
                <a:latin typeface="Arial"/>
                <a:cs typeface="Arial"/>
              </a:rPr>
              <a:t>ч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-15" dirty="0">
                <a:latin typeface="Arial"/>
                <a:cs typeface="Arial"/>
              </a:rPr>
              <a:t>ы</a:t>
            </a:r>
            <a:r>
              <a:rPr sz="2200" b="1" spc="45" dirty="0">
                <a:latin typeface="Arial"/>
                <a:cs typeface="Arial"/>
              </a:rPr>
              <a:t>х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75" dirty="0">
                <a:latin typeface="Arial"/>
                <a:cs typeface="Arial"/>
              </a:rPr>
              <a:t>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40" dirty="0">
                <a:latin typeface="Arial"/>
                <a:cs typeface="Arial"/>
              </a:rPr>
              <a:t>х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35" dirty="0">
                <a:latin typeface="Arial"/>
                <a:cs typeface="Arial"/>
              </a:rPr>
              <a:t>т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5" dirty="0">
                <a:latin typeface="Arial"/>
                <a:cs typeface="Arial"/>
              </a:rPr>
              <a:t>ю  </a:t>
            </a:r>
            <a:r>
              <a:rPr sz="2200" b="1" spc="50" dirty="0">
                <a:latin typeface="Arial"/>
                <a:cs typeface="Arial"/>
              </a:rPr>
              <a:t>услуги</a:t>
            </a:r>
            <a:endParaRPr sz="2200">
              <a:latin typeface="Arial"/>
              <a:cs typeface="Arial"/>
            </a:endParaRPr>
          </a:p>
          <a:p>
            <a:pPr marL="12700" marR="107950">
              <a:lnSpc>
                <a:spcPct val="116500"/>
              </a:lnSpc>
              <a:buFont typeface="Tahoma"/>
              <a:buAutoNum type="arabicPeriod" startAt="2"/>
              <a:tabLst>
                <a:tab pos="310515" algn="l"/>
              </a:tabLst>
            </a:pPr>
            <a:r>
              <a:rPr sz="2200" b="1" spc="105" dirty="0">
                <a:latin typeface="Arial"/>
                <a:cs typeface="Arial"/>
              </a:rPr>
              <a:t>Обращение </a:t>
            </a:r>
            <a:r>
              <a:rPr sz="2200" b="1" spc="80" dirty="0">
                <a:latin typeface="Arial"/>
                <a:cs typeface="Arial"/>
              </a:rPr>
              <a:t>заявителя </a:t>
            </a:r>
            <a:r>
              <a:rPr sz="2200" b="1" spc="15" dirty="0">
                <a:latin typeface="Arial"/>
                <a:cs typeface="Arial"/>
              </a:rPr>
              <a:t>о </a:t>
            </a:r>
            <a:r>
              <a:rPr sz="2200" b="1" spc="95" dirty="0">
                <a:latin typeface="Arial"/>
                <a:cs typeface="Arial"/>
              </a:rPr>
              <a:t>проведении </a:t>
            </a:r>
            <a:r>
              <a:rPr sz="2200" b="1" spc="114" dirty="0">
                <a:latin typeface="Arial"/>
                <a:cs typeface="Arial"/>
              </a:rPr>
              <a:t>аттестации </a:t>
            </a:r>
            <a:r>
              <a:rPr sz="2200" b="1" spc="-95" dirty="0">
                <a:latin typeface="Arial"/>
                <a:cs typeface="Arial"/>
              </a:rPr>
              <a:t>с 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155" dirty="0">
                <a:latin typeface="Arial"/>
                <a:cs typeface="Arial"/>
              </a:rPr>
              <a:t>ц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-10" dirty="0">
                <a:latin typeface="Arial"/>
                <a:cs typeface="Arial"/>
              </a:rPr>
              <a:t>ь</a:t>
            </a:r>
            <a:r>
              <a:rPr sz="2200" b="1" spc="50" dirty="0">
                <a:latin typeface="Arial"/>
                <a:cs typeface="Arial"/>
              </a:rPr>
              <a:t>ю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0" dirty="0">
                <a:latin typeface="Arial"/>
                <a:cs typeface="Arial"/>
              </a:rPr>
              <a:t>у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-15" dirty="0">
                <a:latin typeface="Arial"/>
                <a:cs typeface="Arial"/>
              </a:rPr>
              <a:t>ы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290" dirty="0">
                <a:latin typeface="Arial"/>
                <a:cs typeface="Arial"/>
              </a:rPr>
              <a:t>ш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229" dirty="0">
                <a:latin typeface="Arial"/>
                <a:cs typeface="Arial"/>
              </a:rPr>
              <a:t>й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-140" dirty="0">
                <a:latin typeface="Arial"/>
                <a:cs typeface="Arial"/>
              </a:rPr>
              <a:t>ф</a:t>
            </a:r>
            <a:r>
              <a:rPr sz="2200" b="1" spc="-150" dirty="0">
                <a:latin typeface="Tahoma"/>
                <a:cs typeface="Tahoma"/>
              </a:rPr>
              <a:t>.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30" dirty="0">
                <a:latin typeface="Arial"/>
                <a:cs typeface="Arial"/>
              </a:rPr>
              <a:t>г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29" dirty="0">
                <a:latin typeface="Arial"/>
                <a:cs typeface="Arial"/>
              </a:rPr>
              <a:t>и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  </a:t>
            </a:r>
            <a:r>
              <a:rPr sz="2200" b="1" spc="65" dirty="0">
                <a:latin typeface="Arial"/>
                <a:cs typeface="Arial"/>
              </a:rPr>
              <a:t>должности</a:t>
            </a:r>
            <a:r>
              <a:rPr sz="2200" b="1" spc="65" dirty="0">
                <a:latin typeface="Tahoma"/>
                <a:cs typeface="Tahoma"/>
              </a:rPr>
              <a:t>,</a:t>
            </a:r>
            <a:r>
              <a:rPr sz="2200" b="1" spc="-215" dirty="0">
                <a:latin typeface="Tahoma"/>
                <a:cs typeface="Tahoma"/>
              </a:rPr>
              <a:t> </a:t>
            </a:r>
            <a:r>
              <a:rPr sz="2200" b="1" spc="55" dirty="0">
                <a:latin typeface="Arial"/>
                <a:cs typeface="Arial"/>
              </a:rPr>
              <a:t>по</a:t>
            </a:r>
            <a:r>
              <a:rPr sz="2200" b="1" spc="-17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которой</a:t>
            </a:r>
            <a:r>
              <a:rPr sz="2200" b="1" spc="-17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аттестация</a:t>
            </a:r>
            <a:r>
              <a:rPr sz="2200" b="1" spc="-175" dirty="0">
                <a:latin typeface="Arial"/>
                <a:cs typeface="Arial"/>
              </a:rPr>
              <a:t> </a:t>
            </a:r>
            <a:r>
              <a:rPr sz="2200" b="1" spc="55" dirty="0">
                <a:latin typeface="Arial"/>
                <a:cs typeface="Arial"/>
              </a:rPr>
              <a:t>будет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45" dirty="0">
                <a:latin typeface="Arial"/>
                <a:cs typeface="Arial"/>
              </a:rPr>
              <a:t>проводиться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20" dirty="0">
                <a:latin typeface="Arial"/>
                <a:cs typeface="Arial"/>
              </a:rPr>
              <a:t>впервые</a:t>
            </a:r>
            <a:r>
              <a:rPr sz="2200" b="1" spc="20" dirty="0">
                <a:latin typeface="Tahoma"/>
                <a:cs typeface="Tahoma"/>
              </a:rPr>
              <a:t>,</a:t>
            </a:r>
            <a:r>
              <a:rPr sz="2200" b="1" spc="-220" dirty="0">
                <a:latin typeface="Tahoma"/>
                <a:cs typeface="Tahoma"/>
              </a:rPr>
              <a:t> </a:t>
            </a:r>
            <a:r>
              <a:rPr sz="2200" b="1" spc="45" dirty="0">
                <a:latin typeface="Arial"/>
                <a:cs typeface="Arial"/>
              </a:rPr>
              <a:t>подаются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пед</a:t>
            </a:r>
            <a:r>
              <a:rPr sz="2200" b="1" spc="100" dirty="0">
                <a:latin typeface="Tahoma"/>
                <a:cs typeface="Tahoma"/>
              </a:rPr>
              <a:t>.</a:t>
            </a:r>
            <a:r>
              <a:rPr sz="2200" b="1" spc="100" dirty="0">
                <a:latin typeface="Arial"/>
                <a:cs typeface="Arial"/>
              </a:rPr>
              <a:t>работниками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не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80" dirty="0">
                <a:latin typeface="Arial"/>
                <a:cs typeface="Arial"/>
              </a:rPr>
              <a:t>ранее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через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30" dirty="0">
                <a:latin typeface="Tahoma"/>
                <a:cs typeface="Tahoma"/>
              </a:rPr>
              <a:t>2 </a:t>
            </a:r>
            <a:r>
              <a:rPr sz="2200" b="1" spc="-630" dirty="0">
                <a:latin typeface="Tahoma"/>
                <a:cs typeface="Tahoma"/>
              </a:rPr>
              <a:t> </a:t>
            </a:r>
            <a:r>
              <a:rPr sz="2200" b="1" spc="130" dirty="0">
                <a:latin typeface="Arial"/>
                <a:cs typeface="Arial"/>
              </a:rPr>
              <a:t>г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05" dirty="0">
                <a:latin typeface="Arial"/>
                <a:cs typeface="Arial"/>
              </a:rPr>
              <a:t>а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75" dirty="0">
                <a:latin typeface="Arial"/>
                <a:cs typeface="Arial"/>
              </a:rPr>
              <a:t>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20" dirty="0">
                <a:latin typeface="Arial"/>
                <a:cs typeface="Arial"/>
              </a:rPr>
              <a:t>у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15" dirty="0">
                <a:latin typeface="Arial"/>
                <a:cs typeface="Arial"/>
              </a:rPr>
              <a:t>о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95" dirty="0">
                <a:latin typeface="Arial"/>
                <a:cs typeface="Arial"/>
              </a:rPr>
              <a:t>э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229" dirty="0">
                <a:latin typeface="Arial"/>
                <a:cs typeface="Arial"/>
              </a:rPr>
              <a:t>й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5" dirty="0">
                <a:latin typeface="Arial"/>
                <a:cs typeface="Arial"/>
              </a:rPr>
              <a:t>л</a:t>
            </a:r>
            <a:r>
              <a:rPr sz="2200" b="1" spc="355" dirty="0">
                <a:latin typeface="Arial"/>
                <a:cs typeface="Arial"/>
              </a:rPr>
              <a:t>ж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229" dirty="0">
                <a:latin typeface="Arial"/>
                <a:cs typeface="Arial"/>
              </a:rPr>
              <a:t>и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25" dirty="0">
                <a:latin typeface="Arial"/>
                <a:cs typeface="Arial"/>
              </a:rPr>
              <a:t>в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45" dirty="0">
                <a:latin typeface="Arial"/>
                <a:cs typeface="Arial"/>
              </a:rPr>
              <a:t>й  </a:t>
            </a:r>
            <a:r>
              <a:rPr sz="2200" b="1" spc="95" dirty="0">
                <a:latin typeface="Arial"/>
                <a:cs typeface="Arial"/>
              </a:rPr>
              <a:t>квалиф</a:t>
            </a:r>
            <a:r>
              <a:rPr sz="2200" b="1" spc="95" dirty="0">
                <a:latin typeface="Tahoma"/>
                <a:cs typeface="Tahoma"/>
              </a:rPr>
              <a:t>.</a:t>
            </a:r>
            <a:r>
              <a:rPr sz="2200" b="1" spc="95" dirty="0">
                <a:latin typeface="Arial"/>
                <a:cs typeface="Arial"/>
              </a:rPr>
              <a:t>категории</a:t>
            </a:r>
            <a:endParaRPr sz="2200">
              <a:latin typeface="Arial"/>
              <a:cs typeface="Arial"/>
            </a:endParaRPr>
          </a:p>
          <a:p>
            <a:pPr marL="12700" marR="446405">
              <a:lnSpc>
                <a:spcPct val="116500"/>
              </a:lnSpc>
              <a:buFont typeface="Tahoma"/>
              <a:buAutoNum type="arabicPeriod" startAt="2"/>
              <a:tabLst>
                <a:tab pos="310515" algn="l"/>
              </a:tabLst>
            </a:pPr>
            <a:r>
              <a:rPr sz="2200" b="1" spc="105" dirty="0">
                <a:latin typeface="Arial"/>
                <a:cs typeface="Arial"/>
              </a:rPr>
              <a:t>Обращение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80" dirty="0">
                <a:latin typeface="Arial"/>
                <a:cs typeface="Arial"/>
              </a:rPr>
              <a:t>пед</a:t>
            </a:r>
            <a:r>
              <a:rPr sz="2200" b="1" spc="80" dirty="0">
                <a:latin typeface="Tahoma"/>
                <a:cs typeface="Tahoma"/>
              </a:rPr>
              <a:t>.</a:t>
            </a:r>
            <a:r>
              <a:rPr sz="2200" b="1" spc="80" dirty="0">
                <a:latin typeface="Arial"/>
                <a:cs typeface="Arial"/>
              </a:rPr>
              <a:t>работника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30" dirty="0">
                <a:latin typeface="Arial"/>
                <a:cs typeface="Arial"/>
              </a:rPr>
              <a:t>в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80" dirty="0">
                <a:latin typeface="Arial"/>
                <a:cs typeface="Arial"/>
              </a:rPr>
              <a:t>аттестац</a:t>
            </a:r>
            <a:r>
              <a:rPr sz="2200" b="1" spc="80" dirty="0">
                <a:latin typeface="Tahoma"/>
                <a:cs typeface="Tahoma"/>
              </a:rPr>
              <a:t>.</a:t>
            </a:r>
            <a:r>
              <a:rPr sz="2200" b="1" spc="80" dirty="0">
                <a:latin typeface="Arial"/>
                <a:cs typeface="Arial"/>
              </a:rPr>
              <a:t>комиссию</a:t>
            </a:r>
            <a:r>
              <a:rPr sz="2200" b="1" spc="-180" dirty="0">
                <a:latin typeface="Arial"/>
                <a:cs typeface="Arial"/>
              </a:rPr>
              <a:t> </a:t>
            </a:r>
            <a:r>
              <a:rPr sz="2200" b="1" spc="-95" dirty="0">
                <a:latin typeface="Arial"/>
                <a:cs typeface="Arial"/>
              </a:rPr>
              <a:t>с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110" dirty="0">
                <a:latin typeface="Arial"/>
                <a:cs typeface="Arial"/>
              </a:rPr>
              <a:t>зачвлением </a:t>
            </a:r>
            <a:r>
              <a:rPr sz="2200" b="1" spc="15" dirty="0">
                <a:latin typeface="Arial"/>
                <a:cs typeface="Arial"/>
              </a:rPr>
              <a:t>о </a:t>
            </a:r>
            <a:r>
              <a:rPr sz="2200" b="1" spc="95" dirty="0">
                <a:latin typeface="Arial"/>
                <a:cs typeface="Arial"/>
              </a:rPr>
              <a:t>проведении </a:t>
            </a:r>
            <a:r>
              <a:rPr sz="2200" b="1" spc="114" dirty="0">
                <a:latin typeface="Arial"/>
                <a:cs typeface="Arial"/>
              </a:rPr>
              <a:t>аттестации </a:t>
            </a:r>
            <a:r>
              <a:rPr sz="2200" b="1" spc="40" dirty="0">
                <a:latin typeface="Arial"/>
                <a:cs typeface="Arial"/>
              </a:rPr>
              <a:t>ранее</a:t>
            </a:r>
            <a:r>
              <a:rPr sz="2200" b="1" spc="40" dirty="0">
                <a:latin typeface="Tahoma"/>
                <a:cs typeface="Tahoma"/>
              </a:rPr>
              <a:t>, </a:t>
            </a:r>
            <a:r>
              <a:rPr sz="2200" b="1" spc="150" dirty="0">
                <a:latin typeface="Arial"/>
                <a:cs typeface="Arial"/>
              </a:rPr>
              <a:t>чем </a:t>
            </a:r>
            <a:r>
              <a:rPr sz="2200" b="1" spc="155" dirty="0">
                <a:latin typeface="Arial"/>
                <a:cs typeface="Arial"/>
              </a:rPr>
              <a:t> </a:t>
            </a:r>
            <a:r>
              <a:rPr sz="2200" b="1" spc="160" dirty="0">
                <a:latin typeface="Arial"/>
                <a:cs typeface="Arial"/>
              </a:rPr>
              <a:t>ч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5" dirty="0">
                <a:latin typeface="Arial"/>
                <a:cs typeface="Arial"/>
              </a:rPr>
              <a:t>з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30" dirty="0">
                <a:latin typeface="Arial"/>
                <a:cs typeface="Arial"/>
              </a:rPr>
              <a:t>г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60" dirty="0">
                <a:latin typeface="Arial"/>
                <a:cs typeface="Arial"/>
              </a:rPr>
              <a:t>д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-100" dirty="0">
                <a:latin typeface="Arial"/>
                <a:cs typeface="Arial"/>
              </a:rPr>
              <a:t>с</a:t>
            </a:r>
            <a:r>
              <a:rPr sz="2200" b="1" spc="15" dirty="0">
                <a:latin typeface="Arial"/>
                <a:cs typeface="Arial"/>
              </a:rPr>
              <a:t>о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55" dirty="0">
                <a:latin typeface="Arial"/>
                <a:cs typeface="Arial"/>
              </a:rPr>
              <a:t>д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0" dirty="0">
                <a:latin typeface="Arial"/>
                <a:cs typeface="Arial"/>
              </a:rPr>
              <a:t>п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15" dirty="0">
                <a:latin typeface="Arial"/>
                <a:cs typeface="Arial"/>
              </a:rPr>
              <a:t>я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40" dirty="0">
                <a:latin typeface="Arial"/>
                <a:cs typeface="Arial"/>
              </a:rPr>
              <a:t>р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290" dirty="0">
                <a:latin typeface="Arial"/>
                <a:cs typeface="Arial"/>
              </a:rPr>
              <a:t>ш</a:t>
            </a:r>
            <a:r>
              <a:rPr sz="2200" b="1" spc="70" dirty="0">
                <a:latin typeface="Arial"/>
                <a:cs typeface="Arial"/>
              </a:rPr>
              <a:t>е</a:t>
            </a:r>
            <a:r>
              <a:rPr sz="2200" b="1" spc="120" dirty="0">
                <a:latin typeface="Arial"/>
                <a:cs typeface="Arial"/>
              </a:rPr>
              <a:t>н</a:t>
            </a:r>
            <a:r>
              <a:rPr sz="2200" b="1" spc="225" dirty="0">
                <a:latin typeface="Arial"/>
                <a:cs typeface="Arial"/>
              </a:rPr>
              <a:t>и</a:t>
            </a:r>
            <a:r>
              <a:rPr sz="2200" b="1" spc="20" dirty="0">
                <a:latin typeface="Arial"/>
                <a:cs typeface="Arial"/>
              </a:rPr>
              <a:t>я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5" dirty="0">
                <a:latin typeface="Arial"/>
                <a:cs typeface="Arial"/>
              </a:rPr>
              <a:t>б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b="1" spc="10" dirty="0">
                <a:latin typeface="Arial"/>
                <a:cs typeface="Arial"/>
              </a:rPr>
              <a:t>о</a:t>
            </a:r>
            <a:r>
              <a:rPr sz="2200" b="1" spc="130" dirty="0">
                <a:latin typeface="Arial"/>
                <a:cs typeface="Arial"/>
              </a:rPr>
              <a:t>т</a:t>
            </a:r>
            <a:r>
              <a:rPr sz="2200" b="1" spc="254" dirty="0">
                <a:latin typeface="Arial"/>
                <a:cs typeface="Arial"/>
              </a:rPr>
              <a:t>к</a:t>
            </a:r>
            <a:r>
              <a:rPr sz="2200" b="1" spc="100" dirty="0">
                <a:latin typeface="Arial"/>
                <a:cs typeface="Arial"/>
              </a:rPr>
              <a:t>а</a:t>
            </a:r>
            <a:r>
              <a:rPr sz="2200" b="1" spc="120" dirty="0">
                <a:latin typeface="Arial"/>
                <a:cs typeface="Arial"/>
              </a:rPr>
              <a:t>з</a:t>
            </a:r>
            <a:r>
              <a:rPr sz="2200" b="1" spc="75" dirty="0">
                <a:latin typeface="Arial"/>
                <a:cs typeface="Arial"/>
              </a:rPr>
              <a:t>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8762" y="2350019"/>
            <a:ext cx="8105775" cy="0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0083" y="0"/>
            <a:ext cx="7686674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90663"/>
            <a:ext cx="8128000" cy="31707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00330">
              <a:lnSpc>
                <a:spcPts val="4880"/>
              </a:lnSpc>
              <a:spcBef>
                <a:spcPts val="225"/>
              </a:spcBef>
            </a:pPr>
            <a:r>
              <a:rPr sz="4100" spc="180" dirty="0"/>
              <a:t>Информирование</a:t>
            </a:r>
            <a:r>
              <a:rPr sz="4100" spc="434" dirty="0"/>
              <a:t> </a:t>
            </a:r>
            <a:r>
              <a:rPr sz="4100" spc="30" dirty="0"/>
              <a:t>о </a:t>
            </a:r>
            <a:r>
              <a:rPr sz="4100" spc="35" dirty="0"/>
              <a:t> </a:t>
            </a:r>
            <a:r>
              <a:rPr sz="4100" spc="245" dirty="0"/>
              <a:t>г</a:t>
            </a:r>
            <a:r>
              <a:rPr sz="4100" spc="25" dirty="0"/>
              <a:t>о</a:t>
            </a:r>
            <a:r>
              <a:rPr sz="4100" spc="-180" dirty="0"/>
              <a:t>с</a:t>
            </a:r>
            <a:r>
              <a:rPr sz="4100" spc="45" dirty="0"/>
              <a:t>у</a:t>
            </a:r>
            <a:r>
              <a:rPr sz="4100" spc="110" dirty="0"/>
              <a:t>д</a:t>
            </a:r>
            <a:r>
              <a:rPr sz="4100" spc="190" dirty="0"/>
              <a:t>а</a:t>
            </a:r>
            <a:r>
              <a:rPr sz="4100" spc="85" dirty="0"/>
              <a:t>р</a:t>
            </a:r>
            <a:r>
              <a:rPr sz="4100" spc="-180" dirty="0"/>
              <a:t>с</a:t>
            </a:r>
            <a:r>
              <a:rPr sz="4100" spc="250" dirty="0"/>
              <a:t>т</a:t>
            </a:r>
            <a:r>
              <a:rPr sz="4100" spc="50" dirty="0"/>
              <a:t>в</a:t>
            </a:r>
            <a:r>
              <a:rPr sz="4100" spc="135" dirty="0"/>
              <a:t>е</a:t>
            </a:r>
            <a:r>
              <a:rPr sz="4100" spc="229" dirty="0"/>
              <a:t>нн</a:t>
            </a:r>
            <a:r>
              <a:rPr sz="4100" spc="25" dirty="0"/>
              <a:t>о</a:t>
            </a:r>
            <a:r>
              <a:rPr sz="4100" spc="430" dirty="0"/>
              <a:t>й</a:t>
            </a:r>
            <a:r>
              <a:rPr sz="4100" spc="-345" dirty="0"/>
              <a:t> </a:t>
            </a:r>
            <a:r>
              <a:rPr sz="4100" spc="45" dirty="0"/>
              <a:t>у</a:t>
            </a:r>
            <a:r>
              <a:rPr sz="4100" spc="-180" dirty="0"/>
              <a:t>с</a:t>
            </a:r>
            <a:r>
              <a:rPr sz="4100" spc="35" dirty="0"/>
              <a:t>л</a:t>
            </a:r>
            <a:r>
              <a:rPr sz="4100" spc="45" dirty="0"/>
              <a:t>у</a:t>
            </a:r>
            <a:r>
              <a:rPr sz="4100" spc="245" dirty="0"/>
              <a:t>г</a:t>
            </a:r>
            <a:r>
              <a:rPr sz="4100" spc="140" dirty="0"/>
              <a:t>е</a:t>
            </a:r>
            <a:r>
              <a:rPr sz="4100" spc="-345" dirty="0"/>
              <a:t> </a:t>
            </a:r>
            <a:r>
              <a:rPr sz="4100" spc="35" dirty="0"/>
              <a:t>в  </a:t>
            </a:r>
            <a:r>
              <a:rPr sz="4100" spc="125" dirty="0" err="1"/>
              <a:t>образовательном</a:t>
            </a:r>
            <a:r>
              <a:rPr sz="4100" spc="125" dirty="0"/>
              <a:t> </a:t>
            </a:r>
            <a:r>
              <a:rPr sz="4100" spc="130" dirty="0"/>
              <a:t> </a:t>
            </a:r>
            <a:r>
              <a:rPr sz="4100" spc="254" dirty="0" err="1" smtClean="0"/>
              <a:t>учреждении</a:t>
            </a:r>
            <a:r>
              <a:rPr lang="ru-RU" sz="4100" spc="254" dirty="0" smtClean="0"/>
              <a:t> (</a:t>
            </a:r>
            <a:r>
              <a:rPr lang="ru-RU" sz="4100" spc="254" dirty="0" smtClean="0">
                <a:solidFill>
                  <a:srgbClr val="FF0000"/>
                </a:solidFill>
              </a:rPr>
              <a:t>до 18 декабря 2021г.</a:t>
            </a:r>
            <a:r>
              <a:rPr lang="ru-RU" sz="4100" spc="254" dirty="0" smtClean="0"/>
              <a:t>)</a:t>
            </a:r>
            <a:endParaRPr sz="4100"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4305300"/>
            <a:ext cx="708469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9030">
              <a:lnSpc>
                <a:spcPct val="100000"/>
              </a:lnSpc>
              <a:spcBef>
                <a:spcPts val="100"/>
              </a:spcBef>
              <a:buSzPct val="90000"/>
              <a:buFont typeface="Microsoft Sans Serif"/>
              <a:buChar char="-"/>
              <a:tabLst>
                <a:tab pos="199390" algn="l"/>
              </a:tabLst>
            </a:pPr>
            <a:r>
              <a:rPr sz="3000" spc="25" dirty="0">
                <a:latin typeface="Lucida Sans Unicode"/>
                <a:cs typeface="Lucida Sans Unicode"/>
              </a:rPr>
              <a:t>на</a:t>
            </a:r>
            <a:r>
              <a:rPr sz="3000" spc="-305" dirty="0">
                <a:latin typeface="Lucida Sans Unicode"/>
                <a:cs typeface="Lucida Sans Unicode"/>
              </a:rPr>
              <a:t> </a:t>
            </a:r>
            <a:r>
              <a:rPr sz="3000" spc="-30" dirty="0">
                <a:latin typeface="Lucida Sans Unicode"/>
                <a:cs typeface="Lucida Sans Unicode"/>
              </a:rPr>
              <a:t>о</a:t>
            </a:r>
            <a:r>
              <a:rPr sz="3000" spc="-250" dirty="0">
                <a:latin typeface="Lucida Sans Unicode"/>
                <a:cs typeface="Lucida Sans Unicode"/>
              </a:rPr>
              <a:t>ф</a:t>
            </a:r>
            <a:r>
              <a:rPr sz="3000" spc="45" dirty="0">
                <a:latin typeface="Lucida Sans Unicode"/>
                <a:cs typeface="Lucida Sans Unicode"/>
              </a:rPr>
              <a:t>и</a:t>
            </a:r>
            <a:r>
              <a:rPr sz="3000" spc="-110" dirty="0">
                <a:latin typeface="Lucida Sans Unicode"/>
                <a:cs typeface="Lucida Sans Unicode"/>
              </a:rPr>
              <a:t>ц</a:t>
            </a:r>
            <a:r>
              <a:rPr sz="3000" spc="45" dirty="0">
                <a:latin typeface="Lucida Sans Unicode"/>
                <a:cs typeface="Lucida Sans Unicode"/>
              </a:rPr>
              <a:t>и</a:t>
            </a:r>
            <a:r>
              <a:rPr sz="3000" spc="25" dirty="0">
                <a:latin typeface="Lucida Sans Unicode"/>
                <a:cs typeface="Lucida Sans Unicode"/>
              </a:rPr>
              <a:t>а</a:t>
            </a:r>
            <a:r>
              <a:rPr sz="3000" spc="-30" dirty="0">
                <a:latin typeface="Lucida Sans Unicode"/>
                <a:cs typeface="Lucida Sans Unicode"/>
              </a:rPr>
              <a:t>л</a:t>
            </a:r>
            <a:r>
              <a:rPr sz="3000" spc="260" dirty="0">
                <a:latin typeface="Lucida Sans Unicode"/>
                <a:cs typeface="Lucida Sans Unicode"/>
              </a:rPr>
              <a:t>ь</a:t>
            </a:r>
            <a:r>
              <a:rPr sz="3000" spc="30" dirty="0">
                <a:latin typeface="Lucida Sans Unicode"/>
                <a:cs typeface="Lucida Sans Unicode"/>
              </a:rPr>
              <a:t>н</a:t>
            </a:r>
            <a:r>
              <a:rPr sz="3000" spc="-30" dirty="0">
                <a:latin typeface="Lucida Sans Unicode"/>
                <a:cs typeface="Lucida Sans Unicode"/>
              </a:rPr>
              <a:t>о</a:t>
            </a:r>
            <a:r>
              <a:rPr sz="3000" spc="55" dirty="0">
                <a:latin typeface="Lucida Sans Unicode"/>
                <a:cs typeface="Lucida Sans Unicode"/>
              </a:rPr>
              <a:t>м</a:t>
            </a:r>
            <a:r>
              <a:rPr sz="3000" spc="-305" dirty="0">
                <a:latin typeface="Lucida Sans Unicode"/>
                <a:cs typeface="Lucida Sans Unicode"/>
              </a:rPr>
              <a:t> </a:t>
            </a:r>
            <a:r>
              <a:rPr sz="3000" spc="-100" dirty="0">
                <a:latin typeface="Lucida Sans Unicode"/>
                <a:cs typeface="Lucida Sans Unicode"/>
              </a:rPr>
              <a:t>с</a:t>
            </a:r>
            <a:r>
              <a:rPr sz="3000" spc="25" dirty="0">
                <a:latin typeface="Lucida Sans Unicode"/>
                <a:cs typeface="Lucida Sans Unicode"/>
              </a:rPr>
              <a:t>а</a:t>
            </a:r>
            <a:r>
              <a:rPr sz="3000" spc="45" dirty="0">
                <a:latin typeface="Lucida Sans Unicode"/>
                <a:cs typeface="Lucida Sans Unicode"/>
              </a:rPr>
              <a:t>й</a:t>
            </a:r>
            <a:r>
              <a:rPr sz="3000" spc="-55" dirty="0">
                <a:latin typeface="Lucida Sans Unicode"/>
                <a:cs typeface="Lucida Sans Unicode"/>
              </a:rPr>
              <a:t>т</a:t>
            </a:r>
            <a:r>
              <a:rPr sz="3000" spc="10" dirty="0">
                <a:latin typeface="Lucida Sans Unicode"/>
                <a:cs typeface="Lucida Sans Unicode"/>
              </a:rPr>
              <a:t>е  </a:t>
            </a:r>
            <a:r>
              <a:rPr sz="3000" spc="-30" dirty="0">
                <a:latin typeface="Lucida Sans Unicode"/>
                <a:cs typeface="Lucida Sans Unicode"/>
              </a:rPr>
              <a:t>о</a:t>
            </a:r>
            <a:r>
              <a:rPr sz="3000" spc="5" dirty="0">
                <a:latin typeface="Lucida Sans Unicode"/>
                <a:cs typeface="Lucida Sans Unicode"/>
              </a:rPr>
              <a:t>б</a:t>
            </a:r>
            <a:r>
              <a:rPr sz="3000" spc="-45" dirty="0">
                <a:latin typeface="Lucida Sans Unicode"/>
                <a:cs typeface="Lucida Sans Unicode"/>
              </a:rPr>
              <a:t>р</a:t>
            </a:r>
            <a:r>
              <a:rPr sz="3000" spc="25" dirty="0">
                <a:latin typeface="Lucida Sans Unicode"/>
                <a:cs typeface="Lucida Sans Unicode"/>
              </a:rPr>
              <a:t>аз</a:t>
            </a:r>
            <a:r>
              <a:rPr sz="3000" spc="-30" dirty="0">
                <a:latin typeface="Lucida Sans Unicode"/>
                <a:cs typeface="Lucida Sans Unicode"/>
              </a:rPr>
              <a:t>о</a:t>
            </a:r>
            <a:r>
              <a:rPr sz="3000" spc="150" dirty="0">
                <a:latin typeface="Lucida Sans Unicode"/>
                <a:cs typeface="Lucida Sans Unicode"/>
              </a:rPr>
              <a:t>в</a:t>
            </a:r>
            <a:r>
              <a:rPr sz="3000" spc="25" dirty="0">
                <a:latin typeface="Lucida Sans Unicode"/>
                <a:cs typeface="Lucida Sans Unicode"/>
              </a:rPr>
              <a:t>а</a:t>
            </a:r>
            <a:r>
              <a:rPr sz="3000" spc="-55" dirty="0">
                <a:latin typeface="Lucida Sans Unicode"/>
                <a:cs typeface="Lucida Sans Unicode"/>
              </a:rPr>
              <a:t>т</a:t>
            </a:r>
            <a:r>
              <a:rPr sz="3000" spc="20" dirty="0">
                <a:latin typeface="Lucida Sans Unicode"/>
                <a:cs typeface="Lucida Sans Unicode"/>
              </a:rPr>
              <a:t>е</a:t>
            </a:r>
            <a:r>
              <a:rPr sz="3000" spc="-30" dirty="0">
                <a:latin typeface="Lucida Sans Unicode"/>
                <a:cs typeface="Lucida Sans Unicode"/>
              </a:rPr>
              <a:t>л</a:t>
            </a:r>
            <a:r>
              <a:rPr sz="3000" spc="260" dirty="0">
                <a:latin typeface="Lucida Sans Unicode"/>
                <a:cs typeface="Lucida Sans Unicode"/>
              </a:rPr>
              <a:t>ь</a:t>
            </a:r>
            <a:r>
              <a:rPr sz="3000" spc="30" dirty="0">
                <a:latin typeface="Lucida Sans Unicode"/>
                <a:cs typeface="Lucida Sans Unicode"/>
              </a:rPr>
              <a:t>н</a:t>
            </a:r>
            <a:r>
              <a:rPr sz="3000" spc="-30" dirty="0">
                <a:latin typeface="Lucida Sans Unicode"/>
                <a:cs typeface="Lucida Sans Unicode"/>
              </a:rPr>
              <a:t>о</a:t>
            </a:r>
            <a:r>
              <a:rPr sz="3000" spc="-185" dirty="0">
                <a:latin typeface="Lucida Sans Unicode"/>
                <a:cs typeface="Lucida Sans Unicode"/>
              </a:rPr>
              <a:t>г</a:t>
            </a:r>
            <a:r>
              <a:rPr sz="3000" spc="-30" dirty="0">
                <a:latin typeface="Lucida Sans Unicode"/>
                <a:cs typeface="Lucida Sans Unicode"/>
              </a:rPr>
              <a:t>о</a:t>
            </a:r>
            <a:r>
              <a:rPr sz="3000" spc="-305" dirty="0">
                <a:latin typeface="Lucida Sans Unicode"/>
                <a:cs typeface="Lucida Sans Unicode"/>
              </a:rPr>
              <a:t> </a:t>
            </a:r>
            <a:r>
              <a:rPr sz="3000" spc="-50" dirty="0">
                <a:latin typeface="Lucida Sans Unicode"/>
                <a:cs typeface="Lucida Sans Unicode"/>
              </a:rPr>
              <a:t>у</a:t>
            </a:r>
            <a:r>
              <a:rPr sz="3000" spc="265" dirty="0">
                <a:latin typeface="Lucida Sans Unicode"/>
                <a:cs typeface="Lucida Sans Unicode"/>
              </a:rPr>
              <a:t>ч</a:t>
            </a:r>
            <a:r>
              <a:rPr sz="3000" spc="-45" dirty="0">
                <a:latin typeface="Lucida Sans Unicode"/>
                <a:cs typeface="Lucida Sans Unicode"/>
              </a:rPr>
              <a:t>р</a:t>
            </a:r>
            <a:r>
              <a:rPr sz="3000" spc="20" dirty="0">
                <a:latin typeface="Lucida Sans Unicode"/>
                <a:cs typeface="Lucida Sans Unicode"/>
              </a:rPr>
              <a:t>е</a:t>
            </a:r>
            <a:r>
              <a:rPr sz="3000" spc="65" dirty="0">
                <a:latin typeface="Lucida Sans Unicode"/>
                <a:cs typeface="Lucida Sans Unicode"/>
              </a:rPr>
              <a:t>ж</a:t>
            </a:r>
            <a:r>
              <a:rPr sz="3000" spc="-275" dirty="0">
                <a:latin typeface="Lucida Sans Unicode"/>
                <a:cs typeface="Lucida Sans Unicode"/>
              </a:rPr>
              <a:t>д</a:t>
            </a:r>
            <a:r>
              <a:rPr sz="3000" spc="20" dirty="0">
                <a:latin typeface="Lucida Sans Unicode"/>
                <a:cs typeface="Lucida Sans Unicode"/>
              </a:rPr>
              <a:t>е</a:t>
            </a:r>
            <a:r>
              <a:rPr sz="3000" spc="30" dirty="0">
                <a:latin typeface="Lucida Sans Unicode"/>
                <a:cs typeface="Lucida Sans Unicode"/>
              </a:rPr>
              <a:t>н</a:t>
            </a:r>
            <a:r>
              <a:rPr sz="3000" spc="45" dirty="0">
                <a:latin typeface="Lucida Sans Unicode"/>
                <a:cs typeface="Lucida Sans Unicode"/>
              </a:rPr>
              <a:t>и</a:t>
            </a:r>
            <a:r>
              <a:rPr sz="3000" spc="145" dirty="0">
                <a:latin typeface="Lucida Sans Unicode"/>
                <a:cs typeface="Lucida Sans Unicode"/>
              </a:rPr>
              <a:t>я</a:t>
            </a:r>
            <a:r>
              <a:rPr sz="2700" spc="-95" dirty="0">
                <a:latin typeface="Microsoft Sans Serif"/>
                <a:cs typeface="Microsoft Sans Serif"/>
              </a:rPr>
              <a:t>;</a:t>
            </a:r>
            <a:endParaRPr sz="2700" dirty="0">
              <a:latin typeface="Microsoft Sans Serif"/>
              <a:cs typeface="Microsoft Sans Serif"/>
            </a:endParaRPr>
          </a:p>
          <a:p>
            <a:pPr marL="199390" indent="-186690">
              <a:lnSpc>
                <a:spcPct val="100000"/>
              </a:lnSpc>
              <a:spcBef>
                <a:spcPts val="3600"/>
              </a:spcBef>
              <a:buSzPct val="90000"/>
              <a:buFont typeface="Microsoft Sans Serif"/>
              <a:buChar char="-"/>
              <a:tabLst>
                <a:tab pos="199390" algn="l"/>
              </a:tabLst>
            </a:pPr>
            <a:r>
              <a:rPr sz="3000" spc="30" dirty="0">
                <a:latin typeface="Lucida Sans Unicode"/>
                <a:cs typeface="Lucida Sans Unicode"/>
              </a:rPr>
              <a:t>н</a:t>
            </a:r>
            <a:r>
              <a:rPr sz="3000" spc="25" dirty="0">
                <a:latin typeface="Lucida Sans Unicode"/>
                <a:cs typeface="Lucida Sans Unicode"/>
              </a:rPr>
              <a:t>а</a:t>
            </a:r>
            <a:r>
              <a:rPr sz="3000" spc="-305" dirty="0">
                <a:latin typeface="Lucida Sans Unicode"/>
                <a:cs typeface="Lucida Sans Unicode"/>
              </a:rPr>
              <a:t> </a:t>
            </a:r>
            <a:r>
              <a:rPr sz="3000" spc="45" dirty="0" err="1">
                <a:latin typeface="Lucida Sans Unicode"/>
                <a:cs typeface="Lucida Sans Unicode"/>
              </a:rPr>
              <a:t>и</a:t>
            </a:r>
            <a:r>
              <a:rPr sz="3000" spc="30" dirty="0" err="1">
                <a:latin typeface="Lucida Sans Unicode"/>
                <a:cs typeface="Lucida Sans Unicode"/>
              </a:rPr>
              <a:t>н</a:t>
            </a:r>
            <a:r>
              <a:rPr sz="3000" spc="-250" dirty="0" err="1">
                <a:latin typeface="Lucida Sans Unicode"/>
                <a:cs typeface="Lucida Sans Unicode"/>
              </a:rPr>
              <a:t>ф</a:t>
            </a:r>
            <a:r>
              <a:rPr sz="3000" spc="-30" dirty="0" err="1">
                <a:latin typeface="Lucida Sans Unicode"/>
                <a:cs typeface="Lucida Sans Unicode"/>
              </a:rPr>
              <a:t>о</a:t>
            </a:r>
            <a:r>
              <a:rPr sz="3000" spc="-45" dirty="0" err="1">
                <a:latin typeface="Lucida Sans Unicode"/>
                <a:cs typeface="Lucida Sans Unicode"/>
              </a:rPr>
              <a:t>р</a:t>
            </a:r>
            <a:r>
              <a:rPr sz="3000" spc="55" dirty="0" err="1">
                <a:latin typeface="Lucida Sans Unicode"/>
                <a:cs typeface="Lucida Sans Unicode"/>
              </a:rPr>
              <a:t>м</a:t>
            </a:r>
            <a:r>
              <a:rPr sz="3000" spc="25" dirty="0" err="1">
                <a:latin typeface="Lucida Sans Unicode"/>
                <a:cs typeface="Lucida Sans Unicode"/>
              </a:rPr>
              <a:t>а</a:t>
            </a:r>
            <a:r>
              <a:rPr sz="3000" spc="-110" dirty="0" err="1">
                <a:latin typeface="Lucida Sans Unicode"/>
                <a:cs typeface="Lucida Sans Unicode"/>
              </a:rPr>
              <a:t>ц</a:t>
            </a:r>
            <a:r>
              <a:rPr sz="3000" spc="45" dirty="0" err="1">
                <a:latin typeface="Lucida Sans Unicode"/>
                <a:cs typeface="Lucida Sans Unicode"/>
              </a:rPr>
              <a:t>и</a:t>
            </a:r>
            <a:r>
              <a:rPr sz="3000" spc="-30" dirty="0" err="1">
                <a:latin typeface="Lucida Sans Unicode"/>
                <a:cs typeface="Lucida Sans Unicode"/>
              </a:rPr>
              <a:t>о</a:t>
            </a:r>
            <a:r>
              <a:rPr sz="3000" spc="30" dirty="0" err="1">
                <a:latin typeface="Lucida Sans Unicode"/>
                <a:cs typeface="Lucida Sans Unicode"/>
              </a:rPr>
              <a:t>нн</a:t>
            </a:r>
            <a:r>
              <a:rPr sz="3000" spc="160" dirty="0" err="1">
                <a:latin typeface="Lucida Sans Unicode"/>
                <a:cs typeface="Lucida Sans Unicode"/>
              </a:rPr>
              <a:t>ы</a:t>
            </a:r>
            <a:r>
              <a:rPr sz="3000" spc="-254" dirty="0" err="1">
                <a:latin typeface="Lucida Sans Unicode"/>
                <a:cs typeface="Lucida Sans Unicode"/>
              </a:rPr>
              <a:t>х</a:t>
            </a:r>
            <a:r>
              <a:rPr sz="3000" spc="-305" dirty="0">
                <a:latin typeface="Lucida Sans Unicode"/>
                <a:cs typeface="Lucida Sans Unicode"/>
              </a:rPr>
              <a:t> </a:t>
            </a:r>
            <a:r>
              <a:rPr sz="3000" spc="-100" dirty="0" err="1" smtClean="0">
                <a:latin typeface="Lucida Sans Unicode"/>
                <a:cs typeface="Lucida Sans Unicode"/>
              </a:rPr>
              <a:t>с</a:t>
            </a:r>
            <a:r>
              <a:rPr sz="3000" spc="-55" dirty="0" err="1" smtClean="0">
                <a:latin typeface="Lucida Sans Unicode"/>
                <a:cs typeface="Lucida Sans Unicode"/>
              </a:rPr>
              <a:t>т</a:t>
            </a:r>
            <a:r>
              <a:rPr sz="3000" spc="20" dirty="0" err="1" smtClean="0">
                <a:latin typeface="Lucida Sans Unicode"/>
                <a:cs typeface="Lucida Sans Unicode"/>
              </a:rPr>
              <a:t>е</a:t>
            </a:r>
            <a:r>
              <a:rPr sz="3000" spc="30" dirty="0" err="1" smtClean="0">
                <a:latin typeface="Lucida Sans Unicode"/>
                <a:cs typeface="Lucida Sans Unicode"/>
              </a:rPr>
              <a:t>н</a:t>
            </a:r>
            <a:r>
              <a:rPr sz="3000" spc="-275" dirty="0" err="1" smtClean="0">
                <a:latin typeface="Lucida Sans Unicode"/>
                <a:cs typeface="Lucida Sans Unicode"/>
              </a:rPr>
              <a:t>д</a:t>
            </a:r>
            <a:r>
              <a:rPr sz="3000" spc="25" dirty="0" err="1" smtClean="0">
                <a:latin typeface="Lucida Sans Unicode"/>
                <a:cs typeface="Lucida Sans Unicode"/>
              </a:rPr>
              <a:t>а</a:t>
            </a:r>
            <a:r>
              <a:rPr sz="3000" spc="-254" dirty="0" err="1" smtClean="0">
                <a:latin typeface="Lucida Sans Unicode"/>
                <a:cs typeface="Lucida Sans Unicode"/>
              </a:rPr>
              <a:t>х</a:t>
            </a:r>
            <a:r>
              <a:rPr lang="ru-RU" sz="2700" spc="-95" dirty="0" smtClean="0">
                <a:latin typeface="Microsoft Sans Serif"/>
                <a:cs typeface="Microsoft Sans Serif"/>
              </a:rPr>
              <a:t> </a:t>
            </a:r>
            <a:r>
              <a:rPr lang="ru-RU" sz="2700" spc="-95" dirty="0" smtClean="0">
                <a:latin typeface="Microsoft Sans Serif"/>
                <a:cs typeface="Microsoft Sans Serif"/>
              </a:rPr>
              <a:t>в ОУ;</a:t>
            </a:r>
            <a:endParaRPr sz="2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3600"/>
              </a:spcBef>
              <a:buSzPct val="90000"/>
              <a:buFont typeface="Microsoft Sans Serif"/>
              <a:buChar char="-"/>
              <a:tabLst>
                <a:tab pos="199390" algn="l"/>
              </a:tabLst>
            </a:pPr>
            <a:r>
              <a:rPr sz="3000" spc="30" dirty="0">
                <a:latin typeface="Lucida Sans Unicode"/>
                <a:cs typeface="Lucida Sans Unicode"/>
              </a:rPr>
              <a:t>н</a:t>
            </a:r>
            <a:r>
              <a:rPr sz="3000" spc="25" dirty="0">
                <a:latin typeface="Lucida Sans Unicode"/>
                <a:cs typeface="Lucida Sans Unicode"/>
              </a:rPr>
              <a:t>а</a:t>
            </a:r>
            <a:r>
              <a:rPr sz="3000" spc="-305" dirty="0">
                <a:latin typeface="Lucida Sans Unicode"/>
                <a:cs typeface="Lucida Sans Unicode"/>
              </a:rPr>
              <a:t> </a:t>
            </a:r>
            <a:r>
              <a:rPr sz="3000" spc="150" dirty="0">
                <a:latin typeface="Lucida Sans Unicode"/>
                <a:cs typeface="Lucida Sans Unicode"/>
              </a:rPr>
              <a:t>в</a:t>
            </a:r>
            <a:r>
              <a:rPr sz="3000" spc="30" dirty="0">
                <a:latin typeface="Lucida Sans Unicode"/>
                <a:cs typeface="Lucida Sans Unicode"/>
              </a:rPr>
              <a:t>н</a:t>
            </a:r>
            <a:r>
              <a:rPr sz="3000" spc="-50" dirty="0">
                <a:latin typeface="Lucida Sans Unicode"/>
                <a:cs typeface="Lucida Sans Unicode"/>
              </a:rPr>
              <a:t>у</a:t>
            </a:r>
            <a:r>
              <a:rPr sz="3000" spc="-55" dirty="0">
                <a:latin typeface="Lucida Sans Unicode"/>
                <a:cs typeface="Lucida Sans Unicode"/>
              </a:rPr>
              <a:t>т</a:t>
            </a:r>
            <a:r>
              <a:rPr sz="3000" spc="-45" dirty="0">
                <a:latin typeface="Lucida Sans Unicode"/>
                <a:cs typeface="Lucida Sans Unicode"/>
              </a:rPr>
              <a:t>р</a:t>
            </a:r>
            <a:r>
              <a:rPr sz="3000" spc="45" dirty="0">
                <a:latin typeface="Lucida Sans Unicode"/>
                <a:cs typeface="Lucida Sans Unicode"/>
              </a:rPr>
              <a:t>и</a:t>
            </a:r>
            <a:r>
              <a:rPr sz="3000" spc="160" dirty="0">
                <a:latin typeface="Lucida Sans Unicode"/>
                <a:cs typeface="Lucida Sans Unicode"/>
              </a:rPr>
              <a:t>ш</a:t>
            </a:r>
            <a:r>
              <a:rPr sz="3000" spc="-30" dirty="0">
                <a:latin typeface="Lucida Sans Unicode"/>
                <a:cs typeface="Lucida Sans Unicode"/>
              </a:rPr>
              <a:t>кол</a:t>
            </a:r>
            <a:r>
              <a:rPr sz="3000" spc="260" dirty="0">
                <a:latin typeface="Lucida Sans Unicode"/>
                <a:cs typeface="Lucida Sans Unicode"/>
              </a:rPr>
              <a:t>ь</a:t>
            </a:r>
            <a:r>
              <a:rPr sz="3000" spc="30" dirty="0">
                <a:latin typeface="Lucida Sans Unicode"/>
                <a:cs typeface="Lucida Sans Unicode"/>
              </a:rPr>
              <a:t>н</a:t>
            </a:r>
            <a:r>
              <a:rPr sz="3000" spc="160" dirty="0">
                <a:latin typeface="Lucida Sans Unicode"/>
                <a:cs typeface="Lucida Sans Unicode"/>
              </a:rPr>
              <a:t>ы</a:t>
            </a:r>
            <a:r>
              <a:rPr sz="3000" spc="-254" dirty="0">
                <a:latin typeface="Lucida Sans Unicode"/>
                <a:cs typeface="Lucida Sans Unicode"/>
              </a:rPr>
              <a:t>х</a:t>
            </a:r>
            <a:r>
              <a:rPr sz="3000" spc="-30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п</a:t>
            </a:r>
            <a:r>
              <a:rPr sz="3000" spc="20" dirty="0">
                <a:latin typeface="Lucida Sans Unicode"/>
                <a:cs typeface="Lucida Sans Unicode"/>
              </a:rPr>
              <a:t>е</a:t>
            </a:r>
            <a:r>
              <a:rPr sz="3000" spc="-275" dirty="0">
                <a:latin typeface="Lucida Sans Unicode"/>
                <a:cs typeface="Lucida Sans Unicode"/>
              </a:rPr>
              <a:t>д</a:t>
            </a:r>
            <a:r>
              <a:rPr sz="3000" spc="25" dirty="0">
                <a:latin typeface="Lucida Sans Unicode"/>
                <a:cs typeface="Lucida Sans Unicode"/>
              </a:rPr>
              <a:t>а</a:t>
            </a:r>
            <a:r>
              <a:rPr sz="3000" spc="-185" dirty="0">
                <a:latin typeface="Lucida Sans Unicode"/>
                <a:cs typeface="Lucida Sans Unicode"/>
              </a:rPr>
              <a:t>г</a:t>
            </a:r>
            <a:r>
              <a:rPr sz="3000" spc="-30" dirty="0">
                <a:latin typeface="Lucida Sans Unicode"/>
                <a:cs typeface="Lucida Sans Unicode"/>
              </a:rPr>
              <a:t>о</a:t>
            </a:r>
            <a:r>
              <a:rPr sz="3000" spc="-185" dirty="0">
                <a:latin typeface="Lucida Sans Unicode"/>
                <a:cs typeface="Lucida Sans Unicode"/>
              </a:rPr>
              <a:t>г</a:t>
            </a:r>
            <a:r>
              <a:rPr sz="3000" spc="45" dirty="0">
                <a:latin typeface="Lucida Sans Unicode"/>
                <a:cs typeface="Lucida Sans Unicode"/>
              </a:rPr>
              <a:t>и</a:t>
            </a:r>
            <a:r>
              <a:rPr sz="3000" spc="265" dirty="0">
                <a:latin typeface="Lucida Sans Unicode"/>
                <a:cs typeface="Lucida Sans Unicode"/>
              </a:rPr>
              <a:t>ч</a:t>
            </a:r>
            <a:r>
              <a:rPr sz="3000" spc="20" dirty="0">
                <a:latin typeface="Lucida Sans Unicode"/>
                <a:cs typeface="Lucida Sans Unicode"/>
              </a:rPr>
              <a:t>е</a:t>
            </a:r>
            <a:r>
              <a:rPr sz="3000" spc="-100" dirty="0">
                <a:latin typeface="Lucida Sans Unicode"/>
                <a:cs typeface="Lucida Sans Unicode"/>
              </a:rPr>
              <a:t>с</a:t>
            </a:r>
            <a:r>
              <a:rPr sz="3000" spc="-25" dirty="0">
                <a:latin typeface="Lucida Sans Unicode"/>
                <a:cs typeface="Lucida Sans Unicode"/>
              </a:rPr>
              <a:t>к</a:t>
            </a:r>
            <a:r>
              <a:rPr sz="3000" spc="45" dirty="0">
                <a:latin typeface="Lucida Sans Unicode"/>
                <a:cs typeface="Lucida Sans Unicode"/>
              </a:rPr>
              <a:t>и</a:t>
            </a:r>
            <a:r>
              <a:rPr sz="3000" spc="-175" dirty="0">
                <a:latin typeface="Lucida Sans Unicode"/>
                <a:cs typeface="Lucida Sans Unicode"/>
              </a:rPr>
              <a:t>х  </a:t>
            </a:r>
            <a:r>
              <a:rPr sz="3000" spc="-20" dirty="0">
                <a:latin typeface="Lucida Sans Unicode"/>
                <a:cs typeface="Lucida Sans Unicode"/>
              </a:rPr>
              <a:t>советах</a:t>
            </a:r>
            <a:r>
              <a:rPr sz="2450" spc="-20" dirty="0">
                <a:latin typeface="Microsoft JhengHei UI"/>
                <a:cs typeface="Microsoft JhengHei UI"/>
              </a:rPr>
              <a:t>,</a:t>
            </a:r>
            <a:r>
              <a:rPr sz="2450" spc="30" dirty="0">
                <a:latin typeface="Microsoft JhengHei UI"/>
                <a:cs typeface="Microsoft JhengHei UI"/>
              </a:rPr>
              <a:t> </a:t>
            </a:r>
            <a:r>
              <a:rPr sz="3000" spc="-20" dirty="0" err="1" smtClean="0">
                <a:latin typeface="Lucida Sans Unicode"/>
                <a:cs typeface="Lucida Sans Unicode"/>
              </a:rPr>
              <a:t>семинарах</a:t>
            </a:r>
            <a:r>
              <a:rPr lang="ru-RU" sz="3000" spc="-20" dirty="0" smtClean="0">
                <a:latin typeface="Lucida Sans Unicode"/>
                <a:cs typeface="Lucida Sans Unicode"/>
              </a:rPr>
              <a:t>.</a:t>
            </a:r>
            <a:endParaRPr sz="3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3461" y="9253537"/>
            <a:ext cx="7925434" cy="0"/>
          </a:xfrm>
          <a:custGeom>
            <a:avLst/>
            <a:gdLst/>
            <a:ahLst/>
            <a:cxnLst/>
            <a:rect l="l" t="t" r="r" b="b"/>
            <a:pathLst>
              <a:path w="7925434">
                <a:moveTo>
                  <a:pt x="0" y="0"/>
                </a:moveTo>
                <a:lnTo>
                  <a:pt x="7924856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0083" y="0"/>
            <a:ext cx="7686674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723900"/>
            <a:ext cx="7009130" cy="6052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00330">
              <a:lnSpc>
                <a:spcPts val="4880"/>
              </a:lnSpc>
              <a:spcBef>
                <a:spcPts val="225"/>
              </a:spcBef>
            </a:pPr>
            <a:r>
              <a:rPr lang="ru-RU" sz="3600" dirty="0" smtClean="0"/>
              <a:t>Содержание информации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1033461" y="9253537"/>
            <a:ext cx="7925434" cy="0"/>
          </a:xfrm>
          <a:custGeom>
            <a:avLst/>
            <a:gdLst/>
            <a:ahLst/>
            <a:cxnLst/>
            <a:rect l="l" t="t" r="r" b="b"/>
            <a:pathLst>
              <a:path w="7925434">
                <a:moveTo>
                  <a:pt x="0" y="0"/>
                </a:moveTo>
                <a:lnTo>
                  <a:pt x="7924856" y="0"/>
                </a:lnTo>
              </a:path>
            </a:pathLst>
          </a:custGeom>
          <a:ln w="9524">
            <a:solidFill>
              <a:srgbClr val="B589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38200" y="1714500"/>
            <a:ext cx="9753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перечень нормативных актов, </a:t>
            </a:r>
            <a:r>
              <a:rPr lang="ru-RU" sz="2400" dirty="0" err="1" smtClean="0"/>
              <a:t>регулиующих</a:t>
            </a:r>
            <a:r>
              <a:rPr lang="ru-RU" sz="2400" dirty="0" smtClean="0"/>
              <a:t> отношения, возникающие в связи с предоставлением государственной услуги, с указанием их реквизитов и источников официальной публикации;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время приема заявителей;</a:t>
            </a:r>
          </a:p>
          <a:p>
            <a:pPr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еречень документов, предоставляемых заявителем для получения государственной услуги, требования , к предъявляемым документам и их оформлению;</a:t>
            </a:r>
          </a:p>
          <a:p>
            <a:pPr>
              <a:buFontTx/>
              <a:buChar char="-"/>
            </a:pPr>
            <a:r>
              <a:rPr lang="ru-RU" sz="2400" dirty="0" smtClean="0"/>
              <a:t> порядок и способы подачи документов;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срок предоставления государственной услуги;</a:t>
            </a:r>
          </a:p>
          <a:p>
            <a:pPr>
              <a:buFontTx/>
              <a:buChar char="-"/>
            </a:pPr>
            <a:r>
              <a:rPr lang="ru-RU" sz="2400" dirty="0" smtClean="0"/>
              <a:t> результаты предоставления государственной услуги, порядок направления документа;</a:t>
            </a:r>
          </a:p>
          <a:p>
            <a:pPr>
              <a:buFontTx/>
              <a:buChar char="-"/>
            </a:pPr>
            <a:r>
              <a:rPr lang="ru-RU" sz="2400" dirty="0" smtClean="0"/>
              <a:t> основания для отказа в предоставлении государственной услуги;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порядок получения информации заявителем по вопросам предоставления услуги;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порядок досудебного (внесудебного) обжалования решений и действий.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342900"/>
            <a:ext cx="13106400" cy="492443"/>
          </a:xfrm>
        </p:spPr>
        <p:txBody>
          <a:bodyPr/>
          <a:lstStyle/>
          <a:p>
            <a:r>
              <a:rPr lang="ru-RU" sz="3200" dirty="0" smtClean="0"/>
              <a:t>Аннотация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762000" y="876300"/>
            <a:ext cx="12573000" cy="9602629"/>
          </a:xfrm>
        </p:spPr>
        <p:txBody>
          <a:bodyPr/>
          <a:lstStyle/>
          <a:p>
            <a:r>
              <a:rPr lang="ru-RU" sz="2400" dirty="0" smtClean="0"/>
              <a:t>1.</a:t>
            </a:r>
            <a:r>
              <a:rPr lang="ru-RU" sz="2400" b="1" dirty="0" smtClean="0"/>
              <a:t>ФИО полностью </a:t>
            </a:r>
            <a:r>
              <a:rPr lang="ru-RU" sz="2400" dirty="0" smtClean="0"/>
              <a:t>в соответствии с документом, удостоверяющим личность, по которому оформляются документы трудовых отношений;</a:t>
            </a:r>
          </a:p>
          <a:p>
            <a:r>
              <a:rPr lang="ru-RU" sz="2400" dirty="0" smtClean="0"/>
              <a:t>2. </a:t>
            </a:r>
            <a:r>
              <a:rPr lang="ru-RU" sz="2400" b="1" dirty="0" smtClean="0"/>
              <a:t>Образовательное учреждение </a:t>
            </a:r>
            <a:r>
              <a:rPr lang="ru-RU" sz="2400" dirty="0" smtClean="0"/>
              <a:t>можно сокращенно по Уставу ОУ; </a:t>
            </a:r>
          </a:p>
          <a:p>
            <a:r>
              <a:rPr lang="ru-RU" sz="2400" dirty="0" smtClean="0"/>
              <a:t>3. </a:t>
            </a:r>
            <a:r>
              <a:rPr lang="ru-RU" sz="2400" b="1" dirty="0" smtClean="0"/>
              <a:t>Должность: </a:t>
            </a:r>
            <a:r>
              <a:rPr lang="ru-RU" sz="2400" dirty="0" smtClean="0"/>
              <a:t>указывается должность по которой   проходит </a:t>
            </a:r>
            <a:r>
              <a:rPr lang="ru-RU" sz="2400" dirty="0" err="1" smtClean="0"/>
              <a:t>аттестация.Указать</a:t>
            </a:r>
            <a:r>
              <a:rPr lang="ru-RU" sz="2400" dirty="0" smtClean="0"/>
              <a:t> предмет (предметную область);</a:t>
            </a:r>
          </a:p>
          <a:p>
            <a:r>
              <a:rPr lang="ru-RU" sz="2400" dirty="0" smtClean="0"/>
              <a:t>4. </a:t>
            </a:r>
            <a:r>
              <a:rPr lang="ru-RU" sz="2400" b="1" dirty="0" smtClean="0"/>
              <a:t>Образование: </a:t>
            </a:r>
            <a:r>
              <a:rPr lang="ru-RU" sz="2400" dirty="0" smtClean="0"/>
              <a:t>указать учебное заведение, когда, что </a:t>
            </a:r>
            <a:r>
              <a:rPr lang="ru-RU" sz="2400" dirty="0" err="1" smtClean="0"/>
              <a:t>закончил.Указываются</a:t>
            </a:r>
            <a:r>
              <a:rPr lang="ru-RU" sz="2400" dirty="0" smtClean="0"/>
              <a:t> все учебные заведения, который окончил аттестуемый;</a:t>
            </a:r>
          </a:p>
          <a:p>
            <a:pPr marL="457200" indent="-457200"/>
            <a:r>
              <a:rPr lang="ru-RU" sz="2400" dirty="0" smtClean="0"/>
              <a:t>5.</a:t>
            </a:r>
            <a:r>
              <a:rPr lang="ru-RU" sz="2400" b="1" dirty="0" smtClean="0"/>
              <a:t>Стаж:</a:t>
            </a:r>
            <a:r>
              <a:rPr lang="ru-RU" sz="2400" dirty="0" smtClean="0"/>
              <a:t> только стаж педагогической работы;</a:t>
            </a:r>
          </a:p>
          <a:p>
            <a:pPr marL="457200" indent="-457200"/>
            <a:r>
              <a:rPr lang="ru-RU" sz="2400" dirty="0" smtClean="0"/>
              <a:t>6.</a:t>
            </a:r>
            <a:r>
              <a:rPr lang="ru-RU" sz="2400" b="1" dirty="0" smtClean="0"/>
              <a:t>Имеющаяся категория: </a:t>
            </a:r>
            <a:r>
              <a:rPr lang="ru-RU" sz="2400" dirty="0" smtClean="0"/>
              <a:t>указывается категория, реквизиты приказа , протокола</a:t>
            </a:r>
          </a:p>
          <a:p>
            <a:pPr marL="457200" indent="-457200"/>
            <a:r>
              <a:rPr lang="ru-RU" sz="2400" dirty="0" smtClean="0"/>
              <a:t>7. </a:t>
            </a:r>
            <a:r>
              <a:rPr lang="ru-RU" sz="2400" b="1" dirty="0" smtClean="0"/>
              <a:t>Претендует на категорию: </a:t>
            </a:r>
            <a:r>
              <a:rPr lang="ru-RU" sz="2400" dirty="0" smtClean="0"/>
              <a:t>указывается </a:t>
            </a:r>
            <a:r>
              <a:rPr lang="ru-RU" sz="2400" dirty="0" err="1" smtClean="0"/>
              <a:t>претендуемая</a:t>
            </a:r>
            <a:r>
              <a:rPr lang="ru-RU" sz="2400" dirty="0" smtClean="0"/>
              <a:t> категория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Результат работы: </a:t>
            </a:r>
            <a:r>
              <a:rPr lang="ru-RU" sz="2400" dirty="0" smtClean="0"/>
              <a:t>указать результаты освоения образовательной программы; достижений обучающихся, воспитания с учетом особенностей профессиональной деятельности с указанием уровней по отдельности;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Результаты ГИА: </a:t>
            </a:r>
            <a:r>
              <a:rPr lang="ru-RU" sz="2400" dirty="0" smtClean="0"/>
              <a:t>Указать сколько всего сдавали, из них прошли минимальный </a:t>
            </a:r>
            <a:r>
              <a:rPr lang="ru-RU" sz="2400" dirty="0" err="1" smtClean="0"/>
              <a:t>порог,%</a:t>
            </a:r>
            <a:r>
              <a:rPr lang="ru-RU" sz="2400" dirty="0" smtClean="0"/>
              <a:t> сдачи, сколько не прошли минимальный </a:t>
            </a:r>
            <a:r>
              <a:rPr lang="ru-RU" sz="2400" dirty="0" err="1" smtClean="0"/>
              <a:t>порог,%</a:t>
            </a:r>
            <a:r>
              <a:rPr lang="ru-RU" sz="2400" dirty="0" smtClean="0"/>
              <a:t>, средний балл.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Результаты ВПР: </a:t>
            </a:r>
            <a:r>
              <a:rPr lang="ru-RU" sz="2400" b="1" dirty="0" smtClean="0"/>
              <a:t> </a:t>
            </a:r>
            <a:r>
              <a:rPr lang="ru-RU" sz="2400" dirty="0" smtClean="0"/>
              <a:t>Указать учебный год, класс, предмет, сколько выполнили, % успеваемости и качества выполнения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Распространение опыта:</a:t>
            </a:r>
            <a:r>
              <a:rPr lang="ru-RU" sz="2400" dirty="0" smtClean="0"/>
              <a:t> Личный вклад в повышении качества образования. Транслирование в педагогических сообществах, активное участие в работе методических объединений, распространение опыта на муниципальном, республиканском, всероссийском, международном уровнях. Публикации с указанием №, темы и года, названия.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Курсы повышения квалификации:</a:t>
            </a:r>
            <a:r>
              <a:rPr lang="ru-RU" sz="2400" dirty="0" smtClean="0"/>
              <a:t> указываются курсы за аттестационный период с учетом профиля, направленности профессиональной деятельности.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Прохождение тестирования через ПРОФИ-учитель, </a:t>
            </a:r>
            <a:r>
              <a:rPr lang="ru-RU" sz="2400" dirty="0" smtClean="0"/>
              <a:t>автоматизированную систему аттестационной оценки учителей ОУ РС(Я), диагностику ЛК-14</a:t>
            </a:r>
          </a:p>
          <a:p>
            <a:pPr marL="457200" indent="-457200">
              <a:buAutoNum type="arabicPeriod" startAt="5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762</Words>
  <Application>Microsoft Office PowerPoint</Application>
  <PresentationFormat>Произвольный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Массовые социально  значимые услуги</vt:lpstr>
      <vt:lpstr>Информация по процедуре предоставления  государственной услуги</vt:lpstr>
      <vt:lpstr>Нормативные  документы Федеральный закон от 27 июля 2010г. №210-  ФЗ "Об организации предоставления  государственных и муниципальных услуг"</vt:lpstr>
      <vt:lpstr>Физические лица - педагогические  работники, претендующие на первую и  высшую категории</vt:lpstr>
      <vt:lpstr>1. Неполный комплект документов</vt:lpstr>
      <vt:lpstr>Информирование о  государственной услуге в  образовательном  учреждении (до 18 декабря 2021г.)</vt:lpstr>
      <vt:lpstr>Содержание информации</vt:lpstr>
      <vt:lpstr>Аннотация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документов аттестации через портал государственных услуг</dc:title>
  <cp:lastModifiedBy>Пользователь</cp:lastModifiedBy>
  <cp:revision>6</cp:revision>
  <dcterms:created xsi:type="dcterms:W3CDTF">2021-12-10T02:26:00Z</dcterms:created>
  <dcterms:modified xsi:type="dcterms:W3CDTF">2021-12-10T03:13:13Z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Canva</vt:lpwstr>
  </property>
  <property fmtid="{D5CDD505-2E9C-101B-9397-08002B2CF9AE}" pid="4" name="LastSaved">
    <vt:filetime>2021-12-10T00:00:00Z</vt:filetime>
  </property>
</Properties>
</file>